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83" r:id="rId4"/>
    <p:sldId id="282" r:id="rId5"/>
    <p:sldId id="262" r:id="rId6"/>
    <p:sldId id="285" r:id="rId7"/>
    <p:sldId id="286" r:id="rId8"/>
    <p:sldId id="287" r:id="rId9"/>
    <p:sldId id="288" r:id="rId10"/>
    <p:sldId id="289" r:id="rId11"/>
    <p:sldId id="290" r:id="rId12"/>
    <p:sldId id="300" r:id="rId13"/>
    <p:sldId id="301" r:id="rId14"/>
    <p:sldId id="302" r:id="rId15"/>
    <p:sldId id="295" r:id="rId16"/>
    <p:sldId id="297" r:id="rId17"/>
    <p:sldId id="298" r:id="rId18"/>
    <p:sldId id="299" r:id="rId19"/>
    <p:sldId id="291" r:id="rId20"/>
    <p:sldId id="292" r:id="rId21"/>
    <p:sldId id="293" r:id="rId22"/>
    <p:sldId id="294" r:id="rId23"/>
    <p:sldId id="284" r:id="rId24"/>
    <p:sldId id="281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37BCD-F6FF-4D3A-89CD-EADDD999627F}" v="179" dt="2019-09-21T21:32:18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7"/>
    <p:restoredTop sz="94694"/>
  </p:normalViewPr>
  <p:slideViewPr>
    <p:cSldViewPr snapToGrid="0">
      <p:cViewPr varScale="1">
        <p:scale>
          <a:sx n="96" d="100"/>
          <a:sy n="96" d="100"/>
        </p:scale>
        <p:origin x="90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Manuel Sánchez" userId="2180821b70765b11" providerId="LiveId" clId="{83320FFF-063A-4E9D-8C41-2BE08B8DA332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del">
        <pc:chgData name="Manuel Sánchez" userId="2180821b70765b11" providerId="LiveId" clId="{2F937BCD-F6FF-4D3A-89CD-EADDD999627F}" dt="2019-09-21T21:16:52.511" v="6" actId="2696"/>
        <pc:sldMkLst>
          <pc:docMk/>
          <pc:sldMk cId="92076913" sldId="262"/>
        </pc:sldMkLst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Manuel Sánchez" userId="2180821b70765b11" providerId="LiveId" clId="{2F937BCD-F6FF-4D3A-89CD-EADDD999627F}" dt="2019-09-21T21:16:51.781" v="3" actId="2696"/>
        <pc:sldMkLst>
          <pc:docMk/>
          <pc:sldMk cId="1672890224" sldId="282"/>
        </pc:sldMkLst>
      </pc:sldChg>
      <pc:sldChg chg="del">
        <pc:chgData name="Manuel Sánchez" userId="2180821b70765b11" providerId="LiveId" clId="{2F937BCD-F6FF-4D3A-89CD-EADDD999627F}" dt="2019-09-21T21:16:52.474" v="5" actId="2696"/>
        <pc:sldMkLst>
          <pc:docMk/>
          <pc:sldMk cId="1666951955" sldId="283"/>
        </pc:sldMkLst>
      </pc:sldChg>
      <pc:sldChg chg="del">
        <pc:chgData name="Manuel Sánchez" userId="2180821b70765b11" providerId="LiveId" clId="{2F937BCD-F6FF-4D3A-89CD-EADDD999627F}" dt="2019-09-21T21:16:52.531" v="7" actId="2696"/>
        <pc:sldMkLst>
          <pc:docMk/>
          <pc:sldMk cId="811923987" sldId="284"/>
        </pc:sldMkLst>
      </pc:sldChg>
      <pc:sldChg chg="add del">
        <pc:chgData name="Manuel Sánchez" userId="2180821b70765b11" providerId="LiveId" clId="{2F937BCD-F6FF-4D3A-89CD-EADDD999627F}" dt="2019-09-21T21:28:29.483" v="70" actId="2696"/>
        <pc:sldMkLst>
          <pc:docMk/>
          <pc:sldMk cId="2973341242" sldId="285"/>
        </pc:sldMkLst>
      </pc:sldChg>
      <pc:sldChg chg="del">
        <pc:chgData name="Manuel Sánchez" userId="2180821b70765b11" providerId="LiveId" clId="{2F937BCD-F6FF-4D3A-89CD-EADDD999627F}" dt="2019-09-21T21:16:52.548" v="8" actId="2696"/>
        <pc:sldMkLst>
          <pc:docMk/>
          <pc:sldMk cId="4064344775" sldId="285"/>
        </pc:sldMkLst>
      </pc:sldChg>
      <pc:sldChg chg="del">
        <pc:chgData name="Manuel Sánchez" userId="2180821b70765b11" providerId="LiveId" clId="{2F937BCD-F6FF-4D3A-89CD-EADDD999627F}" dt="2019-09-21T21:16:52.732" v="9" actId="2696"/>
        <pc:sldMkLst>
          <pc:docMk/>
          <pc:sldMk cId="2290122752" sldId="286"/>
        </pc:sldMkLst>
      </pc:sldChg>
      <pc:sldChg chg="addSp delSp modSp add del ord">
        <pc:chgData name="Manuel Sánchez" userId="2180821b70765b11" providerId="LiveId" clId="{2F937BCD-F6FF-4D3A-89CD-EADDD999627F}" dt="2019-09-21T21:28:33.347" v="71" actId="2696"/>
        <pc:sldMkLst>
          <pc:docMk/>
          <pc:sldMk cId="3179867624" sldId="286"/>
        </pc:sldMkLst>
        <pc:spChg chg="del">
          <ac:chgData name="Manuel Sánchez" userId="2180821b70765b11" providerId="LiveId" clId="{2F937BCD-F6FF-4D3A-89CD-EADDD999627F}" dt="2019-09-21T21:22:43.394" v="62" actId="478"/>
          <ac:spMkLst>
            <pc:docMk/>
            <pc:sldMk cId="3179867624" sldId="286"/>
            <ac:spMk id="3" creationId="{9AE1BCFA-57B8-43FD-B105-C85A1A87CCBF}"/>
          </ac:spMkLst>
        </pc:spChg>
        <pc:picChg chg="add del mod">
          <ac:chgData name="Manuel Sánchez" userId="2180821b70765b11" providerId="LiveId" clId="{2F937BCD-F6FF-4D3A-89CD-EADDD999627F}" dt="2019-09-21T21:23:02.929" v="69" actId="478"/>
          <ac:picMkLst>
            <pc:docMk/>
            <pc:sldMk cId="3179867624" sldId="286"/>
            <ac:picMk id="4" creationId="{7406D6B6-154A-4BB5-8660-DD932DC0AE95}"/>
          </ac:picMkLst>
        </pc:picChg>
      </pc:sldChg>
      <pc:sldChg chg="add del">
        <pc:chgData name="Manuel Sánchez" userId="2180821b70765b11" providerId="LiveId" clId="{2F937BCD-F6FF-4D3A-89CD-EADDD999627F}" dt="2019-09-21T21:22:44.795" v="64"/>
        <pc:sldMkLst>
          <pc:docMk/>
          <pc:sldMk cId="2157795403" sldId="287"/>
        </pc:sldMkLst>
      </pc:sldChg>
      <pc:sldChg chg="del">
        <pc:chgData name="Manuel Sánchez" userId="2180821b70765b11" providerId="LiveId" clId="{2F937BCD-F6FF-4D3A-89CD-EADDD999627F}" dt="2019-09-21T21:16:52.870" v="10" actId="2696"/>
        <pc:sldMkLst>
          <pc:docMk/>
          <pc:sldMk cId="3762339829" sldId="287"/>
        </pc:sldMkLst>
      </pc:sldChg>
      <pc:sldChg chg="del">
        <pc:chgData name="Manuel Sánchez" userId="2180821b70765b11" providerId="LiveId" clId="{2F937BCD-F6FF-4D3A-89CD-EADDD999627F}" dt="2019-09-21T21:16:53.015" v="11" actId="2696"/>
        <pc:sldMkLst>
          <pc:docMk/>
          <pc:sldMk cId="2795449257" sldId="288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55139483" sldId="289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92110076" sldId="290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785748605" sldId="291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10992252" sldId="292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307731365" sldId="293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37746868" sldId="294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957575902" sldId="295"/>
        </pc:sldMkLst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del">
          <pc:chgData name="Manuel Sánchez" userId="2180821b70765b11" providerId="LiveId" clId="{2F937BCD-F6FF-4D3A-89CD-EADDD999627F}" dt="2019-09-21T21:16:53.019" v="12" actId="2696"/>
          <pc:sldLayoutMkLst>
            <pc:docMk/>
            <pc:sldMasterMk cId="3653831248" sldId="2147483648"/>
            <pc:sldLayoutMk cId="2125698778" sldId="2147483661"/>
          </pc:sldLayoutMkLst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13:38:48.790" v="1060" actId="20577"/>
        <pc:sldMkLst>
          <pc:docMk/>
          <pc:sldMk cId="92076913" sldId="262"/>
        </pc:sldMkLst>
        <pc:spChg chg="mod">
          <ac:chgData name="Robert Bermejo" userId="24b4f4c9ab51adfa" providerId="LiveId" clId="{29095236-39F5-6E49-9C8E-3EB9E9351AD8}" dt="2019-09-21T09:01:10.244" v="708" actId="20577"/>
          <ac:spMkLst>
            <pc:docMk/>
            <pc:sldMk cId="92076913" sldId="262"/>
            <ac:spMk id="2" creationId="{5AD9D74E-CEF5-4D13-98E4-7FB01F90597A}"/>
          </ac:spMkLst>
        </pc:spChg>
        <pc:spChg chg="del">
          <ac:chgData name="Robert Bermejo" userId="24b4f4c9ab51adfa" providerId="LiveId" clId="{29095236-39F5-6E49-9C8E-3EB9E9351AD8}" dt="2019-09-21T09:38:19.577" v="774" actId="478"/>
          <ac:spMkLst>
            <pc:docMk/>
            <pc:sldMk cId="92076913" sldId="262"/>
            <ac:spMk id="5" creationId="{839CE2D3-460E-40AF-937E-94D3A65164E3}"/>
          </ac:spMkLst>
        </pc:spChg>
        <pc:spChg chg="del mod">
          <ac:chgData name="Robert Bermejo" userId="24b4f4c9ab51adfa" providerId="LiveId" clId="{29095236-39F5-6E49-9C8E-3EB9E9351AD8}" dt="2019-09-21T09:39:56.313" v="782" actId="478"/>
          <ac:spMkLst>
            <pc:docMk/>
            <pc:sldMk cId="92076913" sldId="262"/>
            <ac:spMk id="6" creationId="{8A0152FB-1063-4A23-BCFD-FA7BBECEF4E0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7" creationId="{77515BB9-A6EC-49AB-A557-17BF8F0F1DAE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8" creationId="{E2B96A68-901A-40C0-B92B-FC7DDBA87BE5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15" creationId="{6DA99784-65A0-9344-9083-68D7ADA54EEF}"/>
          </ac:spMkLst>
        </pc:spChg>
        <pc:spChg chg="del mod">
          <ac:chgData name="Robert Bermejo" userId="24b4f4c9ab51adfa" providerId="LiveId" clId="{29095236-39F5-6E49-9C8E-3EB9E9351AD8}" dt="2019-09-21T09:38:18.463" v="773" actId="478"/>
          <ac:spMkLst>
            <pc:docMk/>
            <pc:sldMk cId="92076913" sldId="262"/>
            <ac:spMk id="19" creationId="{8B98CB98-C2B6-4A72-B1B3-D6AF19C491CA}"/>
          </ac:spMkLst>
        </pc:spChg>
        <pc:spChg chg="del mod">
          <ac:chgData name="Robert Bermejo" userId="24b4f4c9ab51adfa" providerId="LiveId" clId="{29095236-39F5-6E49-9C8E-3EB9E9351AD8}" dt="2019-09-21T09:39:55.411" v="781" actId="478"/>
          <ac:spMkLst>
            <pc:docMk/>
            <pc:sldMk cId="92076913" sldId="262"/>
            <ac:spMk id="20" creationId="{C82B5641-C745-4F2E-999E-37B9E4E6768B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1" creationId="{5DC3A1B0-0817-4F5E-A6E6-A10D632E2008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2" creationId="{30F6CACE-03E2-0549-B1D5-38B12F32A5EA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24" creationId="{76865DC1-4196-4F5D-8964-90BA45F1153A}"/>
          </ac:spMkLst>
        </pc:spChg>
        <pc:picChg chg="add mod">
          <ac:chgData name="Robert Bermejo" userId="24b4f4c9ab51adfa" providerId="LiveId" clId="{29095236-39F5-6E49-9C8E-3EB9E9351AD8}" dt="2019-09-21T09:41:44.871" v="799" actId="1076"/>
          <ac:picMkLst>
            <pc:docMk/>
            <pc:sldMk cId="92076913" sldId="262"/>
            <ac:picMk id="3" creationId="{35BEA70E-B8B9-C341-9D94-AABC58AEE53D}"/>
          </ac:picMkLst>
        </pc:picChg>
        <pc:picChg chg="add mod">
          <ac:chgData name="Robert Bermejo" userId="24b4f4c9ab51adfa" providerId="LiveId" clId="{29095236-39F5-6E49-9C8E-3EB9E9351AD8}" dt="2019-09-21T09:41:46.384" v="800" actId="1076"/>
          <ac:picMkLst>
            <pc:docMk/>
            <pc:sldMk cId="92076913" sldId="262"/>
            <ac:picMk id="4" creationId="{D66B105D-F759-244D-A039-DD1AFF2AF325}"/>
          </ac:picMkLst>
        </pc:picChg>
        <pc:picChg chg="add mod">
          <ac:chgData name="Robert Bermejo" userId="24b4f4c9ab51adfa" providerId="LiveId" clId="{29095236-39F5-6E49-9C8E-3EB9E9351AD8}" dt="2019-09-21T09:41:43.320" v="798" actId="14100"/>
          <ac:picMkLst>
            <pc:docMk/>
            <pc:sldMk cId="92076913" sldId="262"/>
            <ac:picMk id="9" creationId="{D5D71B29-EE21-0848-8F46-21B08E0CE295}"/>
          </ac:picMkLst>
        </pc:picChg>
        <pc:picChg chg="mod">
          <ac:chgData name="Robert Bermejo" userId="24b4f4c9ab51adfa" providerId="LiveId" clId="{29095236-39F5-6E49-9C8E-3EB9E9351AD8}" dt="2019-09-21T09:35:45.663" v="738" actId="1076"/>
          <ac:picMkLst>
            <pc:docMk/>
            <pc:sldMk cId="92076913" sldId="262"/>
            <ac:picMk id="12" creationId="{1315FAB8-D8B0-4490-A2CC-BD6B7E243DBE}"/>
          </ac:picMkLst>
        </pc:picChg>
        <pc:picChg chg="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6" creationId="{47AD4A79-635D-4589-97B3-3DC537459D51}"/>
          </ac:picMkLst>
        </pc:picChg>
        <pc:picChg chg="add 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7" creationId="{6C980970-EB95-B04C-AC81-662920072B07}"/>
          </ac:picMkLst>
        </pc:picChg>
        <pc:picChg chg="del">
          <ac:chgData name="Robert Bermejo" userId="24b4f4c9ab51adfa" providerId="LiveId" clId="{29095236-39F5-6E49-9C8E-3EB9E9351AD8}" dt="2019-09-21T09:38:18.463" v="773" actId="478"/>
          <ac:picMkLst>
            <pc:docMk/>
            <pc:sldMk cId="92076913" sldId="262"/>
            <ac:picMk id="18" creationId="{4F03CED6-7FE1-4F27-BDA8-FD96C2BBAC3F}"/>
          </ac:picMkLst>
        </pc:picChg>
        <pc:picChg chg="del">
          <ac:chgData name="Robert Bermejo" userId="24b4f4c9ab51adfa" providerId="LiveId" clId="{29095236-39F5-6E49-9C8E-3EB9E9351AD8}" dt="2019-09-21T09:29:11.157" v="735" actId="478"/>
          <ac:picMkLst>
            <pc:docMk/>
            <pc:sldMk cId="92076913" sldId="262"/>
            <ac:picMk id="26" creationId="{922634FD-2E4A-4EF7-942E-AEC44C634554}"/>
          </ac:picMkLst>
        </pc:pic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add modNotesTx">
        <pc:chgData name="Robert Bermejo" userId="24b4f4c9ab51adfa" providerId="LiveId" clId="{29095236-39F5-6E49-9C8E-3EB9E9351AD8}" dt="2019-09-21T08:22:02.941" v="541" actId="20577"/>
        <pc:sldMkLst>
          <pc:docMk/>
          <pc:sldMk cId="1672890224" sldId="282"/>
        </pc:sldMkLst>
        <pc:spChg chg="add mod">
          <ac:chgData name="Robert Bermejo" userId="24b4f4c9ab51adfa" providerId="LiveId" clId="{29095236-39F5-6E49-9C8E-3EB9E9351AD8}" dt="2019-09-20T17:25:48.492" v="451" actId="1076"/>
          <ac:spMkLst>
            <pc:docMk/>
            <pc:sldMk cId="1672890224" sldId="282"/>
            <ac:spMk id="2" creationId="{46979B37-2090-5D4A-9177-0A0AB7D62BE8}"/>
          </ac:spMkLst>
        </pc:spChg>
        <pc:spChg chg="add mod">
          <ac:chgData name="Robert Bermejo" userId="24b4f4c9ab51adfa" providerId="LiveId" clId="{29095236-39F5-6E49-9C8E-3EB9E9351AD8}" dt="2019-09-20T17:07:50.341" v="248" actId="1076"/>
          <ac:spMkLst>
            <pc:docMk/>
            <pc:sldMk cId="1672890224" sldId="282"/>
            <ac:spMk id="3" creationId="{57FC54BF-C661-7E44-B30A-1DDA83B5306A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5" creationId="{6161449D-97C8-834A-BBD7-FC902BA0639D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6" creationId="{07677CD5-156D-A74D-A77A-2CA54944B7F7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9" creationId="{17B028A6-8A24-5B4E-B1F9-19A31AA1808B}"/>
          </ac:spMkLst>
        </pc:spChg>
        <pc:spChg chg="add del mod">
          <ac:chgData name="Robert Bermejo" userId="24b4f4c9ab51adfa" providerId="LiveId" clId="{29095236-39F5-6E49-9C8E-3EB9E9351AD8}" dt="2019-09-20T17:24:33.690" v="407"/>
          <ac:spMkLst>
            <pc:docMk/>
            <pc:sldMk cId="1672890224" sldId="282"/>
            <ac:spMk id="13" creationId="{EF31BBB9-38A1-FF49-A336-4BD1876D560D}"/>
          </ac:spMkLst>
        </pc:spChg>
        <pc:spChg chg="add del mod">
          <ac:chgData name="Robert Bermejo" userId="24b4f4c9ab51adfa" providerId="LiveId" clId="{29095236-39F5-6E49-9C8E-3EB9E9351AD8}" dt="2019-09-20T17:25:11.687" v="449"/>
          <ac:spMkLst>
            <pc:docMk/>
            <pc:sldMk cId="1672890224" sldId="282"/>
            <ac:spMk id="14" creationId="{3E83FA92-EB59-E640-8A01-A1FD9650F97E}"/>
          </ac:spMkLst>
        </pc:spChg>
        <pc:picChg chg="add mod">
          <ac:chgData name="Robert Bermejo" userId="24b4f4c9ab51adfa" providerId="LiveId" clId="{29095236-39F5-6E49-9C8E-3EB9E9351AD8}" dt="2019-09-20T17:24:17.576" v="402" actId="1076"/>
          <ac:picMkLst>
            <pc:docMk/>
            <pc:sldMk cId="1672890224" sldId="282"/>
            <ac:picMk id="4" creationId="{A9A306BF-C100-2F4E-8B09-7DE51D0E48B3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7" creationId="{84B0B9DD-28CD-F048-9D63-78D1ABF6F2FE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8" creationId="{33B45D22-8CC8-CB4D-ABD4-8D5B2D6860B8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0" creationId="{3D06B6F6-03B3-084F-A98B-DCFE96AFA635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1" creationId="{2F3959C8-D6ED-B84C-BAC3-0139F83C339D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2" creationId="{85A24399-7A3B-074C-9DF1-1BD066E3D391}"/>
          </ac:picMkLst>
        </pc:picChg>
      </pc:sldChg>
      <pc:sldChg chg="del">
        <pc:chgData name="Robert Bermejo" userId="24b4f4c9ab51adfa" providerId="LiveId" clId="{29095236-39F5-6E49-9C8E-3EB9E9351AD8}" dt="2019-09-20T16:41:28.591" v="227" actId="2696"/>
        <pc:sldMkLst>
          <pc:docMk/>
          <pc:sldMk cId="2810992252" sldId="282"/>
        </pc:sldMkLst>
      </pc:sldChg>
      <pc:sldChg chg="addSp delSp modSp add mod setBg setClrOvrMap modNotesTx">
        <pc:chgData name="Robert Bermejo" userId="24b4f4c9ab51adfa" providerId="LiveId" clId="{29095236-39F5-6E49-9C8E-3EB9E9351AD8}" dt="2019-09-21T08:22:36.552" v="688" actId="20577"/>
        <pc:sldMkLst>
          <pc:docMk/>
          <pc:sldMk cId="1666951955" sldId="283"/>
        </pc:sldMkLst>
        <pc:spChg chg="del">
          <ac:chgData name="Robert Bermejo" userId="24b4f4c9ab51adfa" providerId="LiveId" clId="{29095236-39F5-6E49-9C8E-3EB9E9351AD8}" dt="2019-09-20T17:27:35.840" v="463"/>
          <ac:spMkLst>
            <pc:docMk/>
            <pc:sldMk cId="1666951955" sldId="283"/>
            <ac:spMk id="2" creationId="{D0BDB091-B856-794D-BA7F-7A209FD11744}"/>
          </ac:spMkLst>
        </pc:spChg>
        <pc:spChg chg="add mod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" creationId="{905DB709-FCE6-8D4A-A94A-564499885BE4}"/>
          </ac:spMkLst>
        </pc:spChg>
        <pc:spChg chg="add del">
          <ac:chgData name="Robert Bermejo" userId="24b4f4c9ab51adfa" providerId="LiveId" clId="{29095236-39F5-6E49-9C8E-3EB9E9351AD8}" dt="2019-09-20T17:35:44.448" v="504" actId="26606"/>
          <ac:spMkLst>
            <pc:docMk/>
            <pc:sldMk cId="1666951955" sldId="283"/>
            <ac:spMk id="8" creationId="{1707FC24-6981-43D9-B525-C7832BA22463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0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1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2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3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4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5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6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7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8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9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20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21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49.216" v="508" actId="26606"/>
          <ac:spMkLst>
            <pc:docMk/>
            <pc:sldMk cId="1666951955" sldId="283"/>
            <ac:spMk id="23" creationId="{247AB924-1B87-43FC-B7C7-B112D5C51A0E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7" creationId="{C6B8CC7F-3622-46E3-9272-E1956397D21B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8" creationId="{F3FE55B4-2EE5-4A4A-AD80-1A14F660FEF5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0" creationId="{F62B8A8C-A996-46DA-AB61-1A4DD707348F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1" creationId="{F429BE5F-6DE0-4144-A557-3BE62DC2D816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2" creationId="{CE1EFC02-FB03-4241-83C8-4FBA4CAD6570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4" creationId="{FF638861-22F4-42BD-AB54-580F4FFF9F5F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5" creationId="{6CACE173-0A3A-4306-B76C-60A0714C31C3}"/>
          </ac:spMkLst>
        </pc:spChg>
        <pc:spChg chg="add del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9" creationId="{1707FC24-6981-43D9-B525-C7832BA22463}"/>
          </ac:spMkLst>
        </pc:spChg>
        <pc:picChg chg="add mod ord">
          <ac:chgData name="Robert Bermejo" userId="24b4f4c9ab51adfa" providerId="LiveId" clId="{29095236-39F5-6E49-9C8E-3EB9E9351AD8}" dt="2019-09-21T08:21:42.712" v="524" actId="1076"/>
          <ac:picMkLst>
            <pc:docMk/>
            <pc:sldMk cId="1666951955" sldId="283"/>
            <ac:picMk id="4" creationId="{C8687F7F-EB81-D649-A734-69B59BD857A5}"/>
          </ac:picMkLst>
        </pc:picChg>
        <pc:picChg chg="add mod">
          <ac:chgData name="Robert Bermejo" userId="24b4f4c9ab51adfa" providerId="LiveId" clId="{29095236-39F5-6E49-9C8E-3EB9E9351AD8}" dt="2019-09-21T08:21:40.994" v="523" actId="1076"/>
          <ac:picMkLst>
            <pc:docMk/>
            <pc:sldMk cId="1666951955" sldId="283"/>
            <ac:picMk id="5" creationId="{31B61BA2-A128-BA4C-BBF9-717E75CB12F5}"/>
          </ac:picMkLst>
        </pc:picChg>
        <pc:picChg chg="add del mod ord">
          <ac:chgData name="Robert Bermejo" userId="24b4f4c9ab51adfa" providerId="LiveId" clId="{29095236-39F5-6E49-9C8E-3EB9E9351AD8}" dt="2019-09-21T08:21:48.940" v="526" actId="1076"/>
          <ac:picMkLst>
            <pc:docMk/>
            <pc:sldMk cId="1666951955" sldId="283"/>
            <ac:picMk id="6" creationId="{F69D8709-7F27-4E4E-BB8B-4E54387D7136}"/>
          </ac:picMkLst>
        </pc:picChg>
        <pc:picChg chg="add del">
          <ac:chgData name="Robert Bermejo" userId="24b4f4c9ab51adfa" providerId="LiveId" clId="{29095236-39F5-6E49-9C8E-3EB9E9351AD8}" dt="2019-09-20T17:35:52.798" v="510" actId="26606"/>
          <ac:picMkLst>
            <pc:docMk/>
            <pc:sldMk cId="1666951955" sldId="283"/>
            <ac:picMk id="29" creationId="{7267E9C1-58F1-46EE-9BBE-108764BF9E2F}"/>
          </ac:picMkLst>
        </pc:pic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2" creationId="{99AE2756-0FC4-4155-83E7-58AAAB63E757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4" creationId="{818DC98F-4057-4645-B948-F604F39A9CFE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5" creationId="{DAD2B705-4A9B-408D-AA80-4F41045E09DE}"/>
          </ac:cxnSpMkLst>
        </pc:cxnChg>
        <pc:cxnChg chg="add del">
          <ac:chgData name="Robert Bermejo" userId="24b4f4c9ab51adfa" providerId="LiveId" clId="{29095236-39F5-6E49-9C8E-3EB9E9351AD8}" dt="2019-09-20T17:35:57.486" v="514" actId="26606"/>
          <ac:cxnSpMkLst>
            <pc:docMk/>
            <pc:sldMk cId="1666951955" sldId="283"/>
            <ac:cxnSpMk id="37" creationId="{60188E89-AF78-40F6-B787-E9BD9C625686}"/>
          </ac:cxnSpMkLst>
        </pc:cxn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addSp delSp modSp add modNotesTx">
        <pc:chgData name="Robert Bermejo" userId="24b4f4c9ab51adfa" providerId="LiveId" clId="{29095236-39F5-6E49-9C8E-3EB9E9351AD8}" dt="2019-09-21T13:39:02.336" v="1112" actId="20577"/>
        <pc:sldMkLst>
          <pc:docMk/>
          <pc:sldMk cId="811923987" sldId="284"/>
        </pc:sldMkLst>
        <pc:spChg chg="mod">
          <ac:chgData name="Robert Bermejo" userId="24b4f4c9ab51adfa" providerId="LiveId" clId="{29095236-39F5-6E49-9C8E-3EB9E9351AD8}" dt="2019-09-21T09:59:47.442" v="842" actId="1076"/>
          <ac:spMkLst>
            <pc:docMk/>
            <pc:sldMk cId="811923987" sldId="284"/>
            <ac:spMk id="2" creationId="{A2677C1A-D7C8-2648-8077-5615494657D8}"/>
          </ac:spMkLst>
        </pc:spChg>
        <pc:spChg chg="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4" creationId="{7D1645D5-CC4A-BD4C-AA4C-716EEB3D0929}"/>
          </ac:spMkLst>
        </pc:spChg>
        <pc:spChg chg="add mod">
          <ac:chgData name="Robert Bermejo" userId="24b4f4c9ab51adfa" providerId="LiveId" clId="{29095236-39F5-6E49-9C8E-3EB9E9351AD8}" dt="2019-09-21T10:00:09.471" v="849" actId="1076"/>
          <ac:spMkLst>
            <pc:docMk/>
            <pc:sldMk cId="811923987" sldId="284"/>
            <ac:spMk id="6" creationId="{D33C0299-FCEB-AE42-A14D-CCD5A6A63937}"/>
          </ac:spMkLst>
        </pc:spChg>
        <pc:spChg chg="add 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7" creationId="{1D686008-9DA0-0641-8523-B36DE4385E5D}"/>
          </ac:spMkLst>
        </pc:spChg>
        <pc:grpChg chg="add mod">
          <ac:chgData name="Robert Bermejo" userId="24b4f4c9ab51adfa" providerId="LiveId" clId="{29095236-39F5-6E49-9C8E-3EB9E9351AD8}" dt="2019-09-21T09:59:56.572" v="845" actId="207"/>
          <ac:grpSpMkLst>
            <pc:docMk/>
            <pc:sldMk cId="811923987" sldId="284"/>
            <ac:grpSpMk id="3" creationId="{01978E60-2F01-514B-86DD-8A376C6B8C8D}"/>
          </ac:grpSpMkLst>
        </pc:grpChg>
        <pc:picChg chg="add del mod">
          <ac:chgData name="Robert Bermejo" userId="24b4f4c9ab51adfa" providerId="LiveId" clId="{29095236-39F5-6E49-9C8E-3EB9E9351AD8}" dt="2019-09-21T10:00:56.105" v="853" actId="478"/>
          <ac:picMkLst>
            <pc:docMk/>
            <pc:sldMk cId="811923987" sldId="284"/>
            <ac:picMk id="8" creationId="{17E2822B-EA14-084B-8EB4-8AC6158CB8A2}"/>
          </ac:picMkLst>
        </pc:picChg>
        <pc:picChg chg="add mod">
          <ac:chgData name="Robert Bermejo" userId="24b4f4c9ab51adfa" providerId="LiveId" clId="{29095236-39F5-6E49-9C8E-3EB9E9351AD8}" dt="2019-09-21T10:01:23.006" v="855" actId="1076"/>
          <ac:picMkLst>
            <pc:docMk/>
            <pc:sldMk cId="811923987" sldId="284"/>
            <ac:picMk id="9" creationId="{66E41AC9-B09F-9842-AF17-852BF2CE9A6A}"/>
          </ac:picMkLst>
        </pc:picChg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  <pc:sldChg chg="addSp modSp add modNotesTx">
        <pc:chgData name="Robert Bermejo" userId="24b4f4c9ab51adfa" providerId="LiveId" clId="{29095236-39F5-6E49-9C8E-3EB9E9351AD8}" dt="2019-09-21T13:39:43.230" v="1248" actId="20577"/>
        <pc:sldMkLst>
          <pc:docMk/>
          <pc:sldMk cId="4064344775" sldId="285"/>
        </pc:sldMkLst>
        <pc:spChg chg="mod">
          <ac:chgData name="Robert Bermejo" userId="24b4f4c9ab51adfa" providerId="LiveId" clId="{29095236-39F5-6E49-9C8E-3EB9E9351AD8}" dt="2019-09-21T10:02:01.302" v="892" actId="20577"/>
          <ac:spMkLst>
            <pc:docMk/>
            <pc:sldMk cId="4064344775" sldId="285"/>
            <ac:spMk id="2" creationId="{4D1B4B57-9C19-1C45-947C-973C2F65D4D4}"/>
          </ac:spMkLst>
        </pc:spChg>
        <pc:picChg chg="add mod">
          <ac:chgData name="Robert Bermejo" userId="24b4f4c9ab51adfa" providerId="LiveId" clId="{29095236-39F5-6E49-9C8E-3EB9E9351AD8}" dt="2019-09-21T10:02:37.059" v="894" actId="1076"/>
          <ac:picMkLst>
            <pc:docMk/>
            <pc:sldMk cId="4064344775" sldId="285"/>
            <ac:picMk id="3" creationId="{18C60790-017A-2F45-B075-963A53D3D86A}"/>
          </ac:picMkLst>
        </pc:picChg>
        <pc:picChg chg="add mod">
          <ac:chgData name="Robert Bermejo" userId="24b4f4c9ab51adfa" providerId="LiveId" clId="{29095236-39F5-6E49-9C8E-3EB9E9351AD8}" dt="2019-09-21T10:16:20.742" v="904" actId="1076"/>
          <ac:picMkLst>
            <pc:docMk/>
            <pc:sldMk cId="4064344775" sldId="285"/>
            <ac:picMk id="4" creationId="{85226E3A-8A20-254F-968B-EB7AD1D20A78}"/>
          </ac:picMkLst>
        </pc:picChg>
        <pc:picChg chg="add mod">
          <ac:chgData name="Robert Bermejo" userId="24b4f4c9ab51adfa" providerId="LiveId" clId="{29095236-39F5-6E49-9C8E-3EB9E9351AD8}" dt="2019-09-21T10:16:15.362" v="903" actId="1076"/>
          <ac:picMkLst>
            <pc:docMk/>
            <pc:sldMk cId="4064344775" sldId="285"/>
            <ac:picMk id="5" creationId="{33E8414A-9686-C14C-BF3B-F106B7740FDE}"/>
          </ac:picMkLst>
        </pc:picChg>
      </pc:sldChg>
      <pc:sldChg chg="add del ord setBg">
        <pc:chgData name="Robert Bermejo" userId="24b4f4c9ab51adfa" providerId="LiveId" clId="{29095236-39F5-6E49-9C8E-3EB9E9351AD8}" dt="2019-09-21T10:16:36.925" v="908"/>
        <pc:sldMkLst>
          <pc:docMk/>
          <pc:sldMk cId="744095352" sldId="286"/>
        </pc:sldMkLst>
      </pc:sldChg>
      <pc:sldChg chg="modSp add ord">
        <pc:chgData name="Robert Bermejo" userId="24b4f4c9ab51adfa" providerId="LiveId" clId="{29095236-39F5-6E49-9C8E-3EB9E9351AD8}" dt="2019-09-21T10:17:21.446" v="948" actId="20577"/>
        <pc:sldMkLst>
          <pc:docMk/>
          <pc:sldMk cId="2290122752" sldId="286"/>
        </pc:sldMkLst>
        <pc:spChg chg="mod">
          <ac:chgData name="Robert Bermejo" userId="24b4f4c9ab51adfa" providerId="LiveId" clId="{29095236-39F5-6E49-9C8E-3EB9E9351AD8}" dt="2019-09-21T10:17:21.446" v="948" actId="20577"/>
          <ac:spMkLst>
            <pc:docMk/>
            <pc:sldMk cId="2290122752" sldId="286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25.544" v="958" actId="20577"/>
        <pc:sldMkLst>
          <pc:docMk/>
          <pc:sldMk cId="3762339829" sldId="287"/>
        </pc:sldMkLst>
        <pc:spChg chg="mod">
          <ac:chgData name="Robert Bermejo" userId="24b4f4c9ab51adfa" providerId="LiveId" clId="{29095236-39F5-6E49-9C8E-3EB9E9351AD8}" dt="2019-09-21T10:23:25.544" v="958" actId="20577"/>
          <ac:spMkLst>
            <pc:docMk/>
            <pc:sldMk cId="3762339829" sldId="287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38.538" v="979" actId="20577"/>
        <pc:sldMkLst>
          <pc:docMk/>
          <pc:sldMk cId="2795449257" sldId="288"/>
        </pc:sldMkLst>
        <pc:spChg chg="mod">
          <ac:chgData name="Robert Bermejo" userId="24b4f4c9ab51adfa" providerId="LiveId" clId="{29095236-39F5-6E49-9C8E-3EB9E9351AD8}" dt="2019-09-21T10:23:38.538" v="979" actId="20577"/>
          <ac:spMkLst>
            <pc:docMk/>
            <pc:sldMk cId="2795449257" sldId="28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overview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rmviz.io/" TargetMode="External"/><Relationship Id="rId5" Type="http://schemas.openxmlformats.org/officeDocument/2006/relationships/hyperlink" Target="https://github.com/Azure/azure-quickstart-templates" TargetMode="External"/><Relationship Id="rId4" Type="http://schemas.openxmlformats.org/officeDocument/2006/relationships/hyperlink" Target="https://azure.microsoft.com/en-us/documentation/template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3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 0 a 100 en ARM Segundos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218453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J. Rafa Ramón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218453" y="5568918"/>
            <a:ext cx="4707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1600">
                <a:solidFill>
                  <a:prstClr val="white"/>
                </a:solidFill>
                <a:latin typeface="Helvetica" panose="020B0604020202020204" pitchFamily="34" charset="0"/>
              </a:rPr>
              <a:t>Software </a:t>
            </a:r>
            <a:r>
              <a:rPr lang="es-ES" sz="1600" err="1">
                <a:solidFill>
                  <a:prstClr val="white"/>
                </a:solidFill>
                <a:latin typeface="Helvetica" panose="020B0604020202020204" pitchFamily="34" charset="0"/>
              </a:rPr>
              <a:t>Development</a:t>
            </a:r>
            <a:r>
              <a:rPr lang="es-ES" sz="1600">
                <a:solidFill>
                  <a:prstClr val="white"/>
                </a:solidFill>
                <a:latin typeface="Helvetica" panose="020B0604020202020204" pitchFamily="34" charset="0"/>
              </a:rPr>
              <a:t> </a:t>
            </a:r>
            <a:r>
              <a:rPr lang="es-ES" sz="1600" err="1">
                <a:solidFill>
                  <a:prstClr val="white"/>
                </a:solidFill>
                <a:latin typeface="Helvetica" panose="020B0604020202020204" pitchFamily="34" charset="0"/>
              </a:rPr>
              <a:t>Engineer</a:t>
            </a:r>
            <a:r>
              <a:rPr lang="es-ES" sz="1600">
                <a:solidFill>
                  <a:prstClr val="white"/>
                </a:solidFill>
                <a:latin typeface="Helvetica" panose="020B0604020202020204" pitchFamily="34" charset="0"/>
              </a:rPr>
              <a:t> </a:t>
            </a: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–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Plain</a:t>
            </a: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Concepts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218453" y="5904984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jrafaramon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ARM con Visual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D702D-9376-0B44-91EC-50D6E98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52" y="1347079"/>
            <a:ext cx="5382305" cy="365866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BA35-F4D0-2746-AF9F-E872E08B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708" y="2332204"/>
            <a:ext cx="4430712" cy="3352818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1F6A68-F9B1-1741-AE79-F36E8027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38" y="1298053"/>
            <a:ext cx="4249418" cy="4888829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CD4EEE4-A4E8-D34A-855D-58675F40D08A}"/>
              </a:ext>
            </a:extLst>
          </p:cNvPr>
          <p:cNvSpPr txBox="1"/>
          <p:nvPr/>
        </p:nvSpPr>
        <p:spPr>
          <a:xfrm>
            <a:off x="8586171" y="1463584"/>
            <a:ext cx="29015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PowerShell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 Script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402A6A9-D07A-D245-886A-066A2408F14D}"/>
              </a:ext>
            </a:extLst>
          </p:cNvPr>
          <p:cNvSpPr txBox="1"/>
          <p:nvPr/>
        </p:nvSpPr>
        <p:spPr>
          <a:xfrm>
            <a:off x="8586171" y="1966079"/>
            <a:ext cx="254076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JSON 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Template</a:t>
            </a:r>
            <a:endParaRPr lang="es-E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39B00CF-45B6-5B40-9CAD-D944B4296BEA}"/>
              </a:ext>
            </a:extLst>
          </p:cNvPr>
          <p:cNvSpPr txBox="1"/>
          <p:nvPr/>
        </p:nvSpPr>
        <p:spPr>
          <a:xfrm>
            <a:off x="8579224" y="2493149"/>
            <a:ext cx="33880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JSON 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Parameters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86664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5BABB423-C288-134A-9305-EA428E089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33"/>
          <a:stretch/>
        </p:blipFill>
        <p:spPr>
          <a:xfrm>
            <a:off x="838200" y="2253463"/>
            <a:ext cx="9016531" cy="20533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138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DD552A17-5F0A-8840-9D92-3579680F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31" y="1298053"/>
            <a:ext cx="7180405" cy="48978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9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endParaRPr lang="es-E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7E27A8-7516-4581-BE3B-020FD61A4DAA}"/>
              </a:ext>
            </a:extLst>
          </p:cNvPr>
          <p:cNvGrpSpPr/>
          <p:nvPr/>
        </p:nvGrpSpPr>
        <p:grpSpPr>
          <a:xfrm>
            <a:off x="1576910" y="1298053"/>
            <a:ext cx="6584954" cy="5053842"/>
            <a:chOff x="2053988" y="1186837"/>
            <a:chExt cx="6584954" cy="5053842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47BCE845-837E-B84E-B9E5-742183AB7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35045"/>
            <a:stretch/>
          </p:blipFill>
          <p:spPr>
            <a:xfrm>
              <a:off x="2053988" y="1186837"/>
              <a:ext cx="6584954" cy="505384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F9F4DD4-250D-4323-9C04-3B68748C8AE8}"/>
                </a:ext>
              </a:extLst>
            </p:cNvPr>
            <p:cNvSpPr/>
            <p:nvPr/>
          </p:nvSpPr>
          <p:spPr>
            <a:xfrm>
              <a:off x="4572000" y="2604052"/>
              <a:ext cx="1709530" cy="427383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64A125-D10C-4F1C-B002-33BFED122967}"/>
                </a:ext>
              </a:extLst>
            </p:cNvPr>
            <p:cNvSpPr/>
            <p:nvPr/>
          </p:nvSpPr>
          <p:spPr>
            <a:xfrm>
              <a:off x="3240157" y="5019261"/>
              <a:ext cx="576469" cy="168965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B0D062-F491-445B-8CA3-4A808F969932}"/>
                </a:ext>
              </a:extLst>
            </p:cNvPr>
            <p:cNvSpPr/>
            <p:nvPr/>
          </p:nvSpPr>
          <p:spPr>
            <a:xfrm>
              <a:off x="4472610" y="4482715"/>
              <a:ext cx="1480930" cy="360647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39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BB068498-3EE1-0B49-A953-3BBADA4D0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59"/>
          <a:stretch/>
        </p:blipFill>
        <p:spPr>
          <a:xfrm>
            <a:off x="2337269" y="2253463"/>
            <a:ext cx="6208770" cy="25898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Template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68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A1F7-A2A8-EC4B-BA31-4F24AC0C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grpSp>
        <p:nvGrpSpPr>
          <p:cNvPr id="17" name="Group 15">
            <a:extLst>
              <a:ext uri="{FF2B5EF4-FFF2-40B4-BE49-F238E27FC236}">
                <a16:creationId xmlns:a16="http://schemas.microsoft.com/office/drawing/2014/main" id="{B7F43E1B-A38F-3947-8726-890E71122717}"/>
              </a:ext>
            </a:extLst>
          </p:cNvPr>
          <p:cNvGrpSpPr/>
          <p:nvPr/>
        </p:nvGrpSpPr>
        <p:grpSpPr>
          <a:xfrm>
            <a:off x="763554" y="1401564"/>
            <a:ext cx="4006822" cy="2319879"/>
            <a:chOff x="-3259658" y="1351190"/>
            <a:chExt cx="4815448" cy="3824552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4331932-8345-B64C-A6EE-D16CC07C8A3D}"/>
                </a:ext>
              </a:extLst>
            </p:cNvPr>
            <p:cNvSpPr txBox="1">
              <a:spLocks/>
            </p:cNvSpPr>
            <p:nvPr/>
          </p:nvSpPr>
          <p:spPr>
            <a:xfrm>
              <a:off x="-3259658" y="1351190"/>
              <a:ext cx="2229970" cy="943764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800" dirty="0">
                  <a:solidFill>
                    <a:schemeClr val="tx1"/>
                  </a:solidFill>
                </a:rPr>
                <a:t>Recursos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AC5D52E9-F6D4-4F40-9116-822E770A8DC7}"/>
                </a:ext>
              </a:extLst>
            </p:cNvPr>
            <p:cNvSpPr txBox="1"/>
            <p:nvPr/>
          </p:nvSpPr>
          <p:spPr>
            <a:xfrm>
              <a:off x="-2144673" y="2294954"/>
              <a:ext cx="3700463" cy="288078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list*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providers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reference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resourceGroup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resourceId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suscripción</a:t>
              </a:r>
              <a:endParaRPr lang="en-US" sz="2400" dirty="0"/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EA7A8DCF-8B71-48C1-ABCF-F2DDA7E0BFB8}"/>
              </a:ext>
            </a:extLst>
          </p:cNvPr>
          <p:cNvGrpSpPr/>
          <p:nvPr/>
        </p:nvGrpSpPr>
        <p:grpSpPr>
          <a:xfrm>
            <a:off x="5631868" y="1401564"/>
            <a:ext cx="2603192" cy="3022365"/>
            <a:chOff x="5899080" y="2161255"/>
            <a:chExt cx="2603192" cy="3022365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25A2CB6E-530C-4D6B-A5FB-24BCB626A97C}"/>
                </a:ext>
              </a:extLst>
            </p:cNvPr>
            <p:cNvSpPr txBox="1">
              <a:spLocks/>
            </p:cNvSpPr>
            <p:nvPr/>
          </p:nvSpPr>
          <p:spPr>
            <a:xfrm>
              <a:off x="5899080" y="2161255"/>
              <a:ext cx="2442207" cy="572464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800" dirty="0" err="1">
                  <a:solidFill>
                    <a:schemeClr val="tx1"/>
                  </a:solidFill>
                </a:rPr>
                <a:t>Númericas</a:t>
              </a:r>
              <a:endParaRPr lang="es-E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1AE0ED03-ABA9-4AC4-AFAF-EBB76A5F2FF0}"/>
                </a:ext>
              </a:extLst>
            </p:cNvPr>
            <p:cNvSpPr txBox="1"/>
            <p:nvPr/>
          </p:nvSpPr>
          <p:spPr>
            <a:xfrm>
              <a:off x="6875404" y="2733719"/>
              <a:ext cx="1626868" cy="244990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and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bool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if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not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or</a:t>
              </a:r>
              <a:endParaRPr lang="en-US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64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A1F7-A2A8-EC4B-BA31-4F24AC0C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B587F983-91B9-DE48-BC8F-B5E9DA304593}"/>
              </a:ext>
            </a:extLst>
          </p:cNvPr>
          <p:cNvGrpSpPr/>
          <p:nvPr/>
        </p:nvGrpSpPr>
        <p:grpSpPr>
          <a:xfrm>
            <a:off x="5645940" y="1671632"/>
            <a:ext cx="5302884" cy="2749680"/>
            <a:chOff x="9395388" y="-530953"/>
            <a:chExt cx="5302884" cy="274968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BB2447-6232-4842-9519-B216BF3F68D8}"/>
                </a:ext>
              </a:extLst>
            </p:cNvPr>
            <p:cNvSpPr txBox="1">
              <a:spLocks/>
            </p:cNvSpPr>
            <p:nvPr/>
          </p:nvSpPr>
          <p:spPr>
            <a:xfrm>
              <a:off x="9395388" y="-530953"/>
              <a:ext cx="5302884" cy="1384995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600" dirty="0">
                  <a:solidFill>
                    <a:schemeClr val="tx1"/>
                  </a:solidFill>
                </a:rPr>
                <a:t>Comparación</a:t>
              </a:r>
            </a:p>
            <a:p>
              <a:pPr marL="0" indent="0">
                <a:buNone/>
              </a:pPr>
              <a:endParaRPr lang="es-ES" sz="2600" dirty="0">
                <a:solidFill>
                  <a:schemeClr val="tx1"/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lang="es-ES" sz="2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C0C2C1F3-6499-0E4C-9C3D-DCD57685B756}"/>
                </a:ext>
              </a:extLst>
            </p:cNvPr>
            <p:cNvSpPr txBox="1"/>
            <p:nvPr/>
          </p:nvSpPr>
          <p:spPr>
            <a:xfrm>
              <a:off x="10011612" y="-77286"/>
              <a:ext cx="3700463" cy="229601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equals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greater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 err="1">
                  <a:latin typeface="+mj-lt"/>
                </a:rPr>
                <a:t>greaterOrEquals</a:t>
              </a:r>
              <a:endParaRPr lang="en-US" sz="26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less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 err="1">
                  <a:latin typeface="+mj-lt"/>
                </a:rPr>
                <a:t>lessOrEquals</a:t>
              </a:r>
              <a:endParaRPr lang="en-US" sz="2600" dirty="0">
                <a:latin typeface="+mj-l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2D634ACC-5B89-E642-B268-9C100B1131C6}"/>
              </a:ext>
            </a:extLst>
          </p:cNvPr>
          <p:cNvGrpSpPr/>
          <p:nvPr/>
        </p:nvGrpSpPr>
        <p:grpSpPr>
          <a:xfrm>
            <a:off x="798751" y="1671632"/>
            <a:ext cx="3676254" cy="2048955"/>
            <a:chOff x="-1234124" y="1461362"/>
            <a:chExt cx="3676254" cy="2048955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9E4B4B2-6D53-2D4A-AA38-14B78F124713}"/>
                </a:ext>
              </a:extLst>
            </p:cNvPr>
            <p:cNvSpPr txBox="1">
              <a:spLocks/>
            </p:cNvSpPr>
            <p:nvPr/>
          </p:nvSpPr>
          <p:spPr>
            <a:xfrm>
              <a:off x="-1234124" y="1461362"/>
              <a:ext cx="2696767" cy="572464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800" dirty="0">
                  <a:solidFill>
                    <a:schemeClr val="tx1"/>
                  </a:solidFill>
                </a:rPr>
                <a:t>Implementación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D3DECA2E-7263-6444-A0A2-FCF10C62655E}"/>
                </a:ext>
              </a:extLst>
            </p:cNvPr>
            <p:cNvSpPr txBox="1"/>
            <p:nvPr/>
          </p:nvSpPr>
          <p:spPr>
            <a:xfrm>
              <a:off x="-192196" y="1922190"/>
              <a:ext cx="2634326" cy="1588127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deployment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parameters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variables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20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A1F7-A2A8-EC4B-BA31-4F24AC0C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7FC7640B-7E7E-B848-A50F-11DA969A5C70}"/>
              </a:ext>
            </a:extLst>
          </p:cNvPr>
          <p:cNvGrpSpPr/>
          <p:nvPr/>
        </p:nvGrpSpPr>
        <p:grpSpPr>
          <a:xfrm>
            <a:off x="838200" y="1265301"/>
            <a:ext cx="8790108" cy="5466112"/>
            <a:chOff x="1469612" y="1153284"/>
            <a:chExt cx="8790108" cy="6167853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24BBE15-757B-F84B-B37B-EF799720DFB5}"/>
                </a:ext>
              </a:extLst>
            </p:cNvPr>
            <p:cNvSpPr txBox="1">
              <a:spLocks/>
            </p:cNvSpPr>
            <p:nvPr/>
          </p:nvSpPr>
          <p:spPr>
            <a:xfrm>
              <a:off x="1469612" y="1206546"/>
              <a:ext cx="1165126" cy="645957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800" dirty="0" err="1">
                  <a:solidFill>
                    <a:schemeClr val="tx1"/>
                  </a:solidFill>
                </a:rPr>
                <a:t>String</a:t>
              </a:r>
              <a:endParaRPr lang="es-E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3404974A-4581-A441-BD7F-A7A63EA7F321}"/>
                </a:ext>
              </a:extLst>
            </p:cNvPr>
            <p:cNvSpPr txBox="1"/>
            <p:nvPr/>
          </p:nvSpPr>
          <p:spPr>
            <a:xfrm>
              <a:off x="2943829" y="1153284"/>
              <a:ext cx="3868420" cy="616785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base64ToJson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base64ToString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concat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contains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dataUri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dataUriToString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base64ToJson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base64ToString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concat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endParaRPr lang="en-US" sz="2800" dirty="0">
                <a:latin typeface="+mj-lt"/>
              </a:endParaRP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E9EEA072-9D17-274A-8267-FB8C94C5CC2B}"/>
                </a:ext>
              </a:extLst>
            </p:cNvPr>
            <p:cNvSpPr txBox="1"/>
            <p:nvPr/>
          </p:nvSpPr>
          <p:spPr>
            <a:xfrm>
              <a:off x="6509585" y="1153284"/>
              <a:ext cx="3750135" cy="568164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contains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dataUri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dataUriToString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empty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endsWith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first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format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guid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indexOf</a:t>
              </a:r>
              <a:endParaRPr lang="en-US" sz="2800" dirty="0">
                <a:latin typeface="+mj-lt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>
                  <a:latin typeface="+mj-lt"/>
                </a:rPr>
                <a:t>last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+mj-lt"/>
                </a:rPr>
                <a:t>lastIndexOf</a:t>
              </a:r>
              <a:r>
                <a:rPr lang="en-US" sz="2800" dirty="0">
                  <a:latin typeface="+mj-lt"/>
                </a:rPr>
                <a:t>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67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AA1F7-A2A8-EC4B-BA31-4F24AC0C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26A403-37D5-430A-8619-CD88335A6E68}"/>
              </a:ext>
            </a:extLst>
          </p:cNvPr>
          <p:cNvGrpSpPr/>
          <p:nvPr/>
        </p:nvGrpSpPr>
        <p:grpSpPr>
          <a:xfrm>
            <a:off x="838200" y="1297753"/>
            <a:ext cx="7036887" cy="5241435"/>
            <a:chOff x="-1614778" y="1813383"/>
            <a:chExt cx="7036887" cy="6400096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83276180-1981-4A7A-BA5A-81B8CEC37D52}"/>
                </a:ext>
              </a:extLst>
            </p:cNvPr>
            <p:cNvSpPr txBox="1">
              <a:spLocks/>
            </p:cNvSpPr>
            <p:nvPr/>
          </p:nvSpPr>
          <p:spPr>
            <a:xfrm>
              <a:off x="-1614778" y="1813383"/>
              <a:ext cx="2604019" cy="665190"/>
            </a:xfrm>
            <a:prstGeom prst="rect">
              <a:avLst/>
            </a:prstGeom>
          </p:spPr>
          <p:txBody>
            <a:bodyPr vert="horz" wrap="square" lIns="146304" tIns="91440" rIns="146304" bIns="9144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600" dirty="0">
                  <a:solidFill>
                    <a:schemeClr val="tx1"/>
                  </a:solidFill>
                </a:rPr>
                <a:t>Matriz y Objetos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45F83E-FD76-4561-A81D-6C5994CA5A31}"/>
                </a:ext>
              </a:extLst>
            </p:cNvPr>
            <p:cNvSpPr txBox="1"/>
            <p:nvPr/>
          </p:nvSpPr>
          <p:spPr>
            <a:xfrm>
              <a:off x="-176114" y="2478573"/>
              <a:ext cx="3700463" cy="573490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Array 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Coalesce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 err="1">
                  <a:latin typeface="+mj-lt"/>
                </a:rPr>
                <a:t>Concat</a:t>
              </a:r>
              <a:endParaRPr lang="en-US" sz="2600" dirty="0">
                <a:latin typeface="+mj-lt"/>
              </a:endParaRP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Contains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 err="1">
                  <a:latin typeface="+mj-lt"/>
                </a:rPr>
                <a:t>CreateArray</a:t>
              </a:r>
              <a:endParaRPr lang="en-US" sz="2600" dirty="0">
                <a:latin typeface="+mj-lt"/>
              </a:endParaRP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Empty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First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Intersection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Json</a:t>
              </a:r>
            </a:p>
            <a:p>
              <a:pPr marL="457200" lvl="0" indent="-457200">
                <a:buFont typeface="Arial" panose="020B0604020202020204" pitchFamily="34" charset="0"/>
                <a:buChar char="•"/>
              </a:pPr>
              <a:endParaRPr lang="en-US" sz="2600" dirty="0">
                <a:latin typeface="+mj-lt"/>
              </a:endParaRPr>
            </a:p>
            <a:p>
              <a:pPr lvl="0"/>
              <a:endParaRPr lang="en-US" sz="2600" dirty="0"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5A31DA-E5D2-45E3-8E37-F5EA22EB083E}"/>
                </a:ext>
              </a:extLst>
            </p:cNvPr>
            <p:cNvSpPr txBox="1"/>
            <p:nvPr/>
          </p:nvSpPr>
          <p:spPr>
            <a:xfrm>
              <a:off x="2836072" y="2478270"/>
              <a:ext cx="2586037" cy="4269236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Last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Length</a:t>
              </a: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Max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Min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Range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Skip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Take</a:t>
              </a:r>
            </a:p>
            <a:p>
              <a:pPr marL="457200" lvl="0" indent="-457200">
                <a:buFont typeface="Wingdings" panose="05000000000000000000" pitchFamily="2" charset="2"/>
                <a:buChar char="§"/>
              </a:pPr>
              <a:r>
                <a:rPr lang="en-US" sz="2600" dirty="0">
                  <a:latin typeface="+mj-lt"/>
                </a:rPr>
                <a:t>Union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81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731322" y="1405342"/>
            <a:ext cx="10515600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Limite el tamaño de la plantilla a 1 MB y cada archivo de parámetros a 64 KB. 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256 parámetros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256 variables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800 recursos (incluido el recuento de copia)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64 valores de salida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24.576 caracteres en una expresión de plantilla</a:t>
            </a:r>
          </a:p>
          <a:p>
            <a:pPr lvl="0">
              <a:lnSpc>
                <a:spcPct val="150000"/>
              </a:lnSpc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837408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De 0 a 100 en ARM Segundos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6123-EDB4-804B-9EC8-A9DF7E12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Party</a:t>
            </a:r>
            <a:r>
              <a:rPr lang="es-ES" dirty="0"/>
              <a:t> Tools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59F1614-D7A3-7143-9D1A-63E5424CF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8"/>
          <a:stretch/>
        </p:blipFill>
        <p:spPr>
          <a:xfrm>
            <a:off x="5019554" y="1239908"/>
            <a:ext cx="3777414" cy="119168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4" name="Picture 8" descr="A close up of graphics&#10;&#10;Description automatically generated">
            <a:extLst>
              <a:ext uri="{FF2B5EF4-FFF2-40B4-BE49-F238E27FC236}">
                <a16:creationId xmlns:a16="http://schemas.microsoft.com/office/drawing/2014/main" id="{26FBBBC1-AF5F-BF46-B628-C6F7D492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47" y="4516741"/>
            <a:ext cx="1342073" cy="1322763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5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334187E5-27AF-AC43-9907-D8799AE7E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1679874"/>
            <a:ext cx="3498249" cy="3498249"/>
          </a:xfrm>
          <a:prstGeom prst="rect">
            <a:avLst/>
          </a:prstGeom>
        </p:spPr>
      </p:pic>
      <p:pic>
        <p:nvPicPr>
          <p:cNvPr id="6" name="Picture 25">
            <a:extLst>
              <a:ext uri="{FF2B5EF4-FFF2-40B4-BE49-F238E27FC236}">
                <a16:creationId xmlns:a16="http://schemas.microsoft.com/office/drawing/2014/main" id="{8DED5FB3-46B1-2E45-89A7-CDBC0410FD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73" b="50000"/>
          <a:stretch/>
        </p:blipFill>
        <p:spPr>
          <a:xfrm>
            <a:off x="5019554" y="3135918"/>
            <a:ext cx="3244706" cy="119168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7" name="Picture 27">
            <a:extLst>
              <a:ext uri="{FF2B5EF4-FFF2-40B4-BE49-F238E27FC236}">
                <a16:creationId xmlns:a16="http://schemas.microsoft.com/office/drawing/2014/main" id="{FAC53860-7503-534C-BBEF-FF311EFDF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884" y="1887864"/>
            <a:ext cx="1905000" cy="190500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43783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B1AFE-7ED9-CD4B-8BE3-D24B52B1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Tips</a:t>
            </a:r>
            <a:endParaRPr lang="es-ES" dirty="0"/>
          </a:p>
        </p:txBody>
      </p:sp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DE9C128-45E8-AD49-8F1A-352B2CA1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01" y="270900"/>
            <a:ext cx="4142643" cy="240041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E3874BE0-E374-8D42-8D1F-38CB380679D0}"/>
              </a:ext>
            </a:extLst>
          </p:cNvPr>
          <p:cNvSpPr/>
          <p:nvPr/>
        </p:nvSpPr>
        <p:spPr>
          <a:xfrm>
            <a:off x="1192315" y="2003777"/>
            <a:ext cx="763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Usar sintaxis y comandos declarativos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82CD92C-CF8C-1842-B6EE-1B60CE838E46}"/>
              </a:ext>
            </a:extLst>
          </p:cNvPr>
          <p:cNvSpPr/>
          <p:nvPr/>
        </p:nvSpPr>
        <p:spPr>
          <a:xfrm>
            <a:off x="1192315" y="2794593"/>
            <a:ext cx="9969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Tener claros los pasos de implementación y configuración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4F5320DE-4FC7-B546-BD8C-B4F17F4FF0E0}"/>
              </a:ext>
            </a:extLst>
          </p:cNvPr>
          <p:cNvSpPr/>
          <p:nvPr/>
        </p:nvSpPr>
        <p:spPr>
          <a:xfrm>
            <a:off x="1192315" y="3564380"/>
            <a:ext cx="1036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Recursos con el mismo ciclo de vida en el mismo grupo de recursos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DD8CD4C9-499A-7D4E-82EF-CBA40A2562EF}"/>
              </a:ext>
            </a:extLst>
          </p:cNvPr>
          <p:cNvSpPr/>
          <p:nvPr/>
        </p:nvSpPr>
        <p:spPr>
          <a:xfrm>
            <a:off x="1192315" y="4334167"/>
            <a:ext cx="763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Usar etiquetas para organizar los recursos</a:t>
            </a:r>
          </a:p>
        </p:txBody>
      </p:sp>
    </p:spTree>
    <p:extLst>
      <p:ext uri="{BB962C8B-B14F-4D97-AF65-F5344CB8AC3E}">
        <p14:creationId xmlns:p14="http://schemas.microsoft.com/office/powerpoint/2010/main" val="339709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E7C4E-7875-5A41-BD58-230F9D41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Links de interés</a:t>
            </a: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ADD327DE-5F11-504B-A23F-FF00C5D6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269" y="135563"/>
            <a:ext cx="728037" cy="728037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C32272-1D2D-8E49-B199-82AF335F7BEA}"/>
              </a:ext>
            </a:extLst>
          </p:cNvPr>
          <p:cNvSpPr txBox="1">
            <a:spLocks/>
          </p:cNvSpPr>
          <p:nvPr/>
        </p:nvSpPr>
        <p:spPr>
          <a:xfrm>
            <a:off x="838200" y="1426044"/>
            <a:ext cx="10847119" cy="4568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ARM Overview: 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https://docs.microsoft.com/en-us/azure/azure-resource-manager/resource-group-overview</a:t>
            </a:r>
            <a:endParaRPr lang="en-US" sz="2800" dirty="0">
              <a:solidFill>
                <a:srgbClr val="0070C0"/>
              </a:solidFill>
              <a:latin typeface="Calibri" panose="020F0502020204030204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Link to all templates: 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https://azure.microsoft.com/en-us/documentation/templates/</a:t>
            </a:r>
            <a:endParaRPr lang="en-US" sz="2800" dirty="0">
              <a:solidFill>
                <a:srgbClr val="0070C0"/>
              </a:solidFill>
              <a:latin typeface="Calibri" panose="020F0502020204030204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GitHub: 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https://github.com/Azure/azure-quickstart-templates</a:t>
            </a:r>
            <a:endParaRPr lang="en-US" sz="2800" dirty="0">
              <a:solidFill>
                <a:srgbClr val="0070C0"/>
              </a:solidFill>
              <a:latin typeface="Calibri" panose="020F0502020204030204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Visualize your Templates: 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http://armviz.io</a:t>
            </a:r>
            <a:endParaRPr lang="en-US" sz="2800" dirty="0">
              <a:solidFill>
                <a:srgbClr val="0070C0"/>
              </a:solidFill>
              <a:latin typeface="Calibri" panose="020F0502020204030204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</a:rPr>
              <a:t>ARM </a:t>
            </a:r>
            <a:r>
              <a:rPr lang="es-ES" sz="2800" dirty="0" err="1">
                <a:solidFill>
                  <a:prstClr val="black"/>
                </a:solidFill>
              </a:rPr>
              <a:t>Template</a:t>
            </a:r>
            <a:r>
              <a:rPr lang="es-ES" sz="2800" dirty="0">
                <a:solidFill>
                  <a:prstClr val="black"/>
                </a:solidFill>
              </a:rPr>
              <a:t> </a:t>
            </a:r>
            <a:r>
              <a:rPr lang="es-ES" sz="2800" dirty="0" err="1">
                <a:solidFill>
                  <a:prstClr val="black"/>
                </a:solidFill>
              </a:rPr>
              <a:t>Visualizer</a:t>
            </a:r>
            <a:r>
              <a:rPr lang="es-ES" sz="2800" dirty="0">
                <a:solidFill>
                  <a:prstClr val="black"/>
                </a:solidFill>
              </a:rPr>
              <a:t> </a:t>
            </a:r>
            <a:r>
              <a:rPr lang="es-ES" sz="2800" dirty="0" err="1">
                <a:solidFill>
                  <a:prstClr val="black"/>
                </a:solidFill>
              </a:rPr>
              <a:t>for</a:t>
            </a:r>
            <a:r>
              <a:rPr lang="es-ES" sz="2800" dirty="0">
                <a:solidFill>
                  <a:prstClr val="black"/>
                </a:solidFill>
              </a:rPr>
              <a:t> Visual Studio </a:t>
            </a:r>
            <a:r>
              <a:rPr lang="es-ES" sz="2800" dirty="0" err="1">
                <a:solidFill>
                  <a:prstClr val="black"/>
                </a:solidFill>
              </a:rPr>
              <a:t>Code</a:t>
            </a:r>
            <a:r>
              <a:rPr lang="es-ES" sz="2800" dirty="0">
                <a:solidFill>
                  <a:prstClr val="black"/>
                </a:solidFill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</a:rPr>
              <a:t>https://</a:t>
            </a:r>
            <a:r>
              <a:rPr lang="en-US" sz="2800" dirty="0" err="1">
                <a:solidFill>
                  <a:srgbClr val="0070C0"/>
                </a:solidFill>
                <a:latin typeface="Calibri" panose="020F0502020204030204"/>
              </a:rPr>
              <a:t>marketplace.visualstudio.com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</a:rPr>
              <a:t>/</a:t>
            </a:r>
            <a:r>
              <a:rPr lang="en-US" sz="2800" dirty="0" err="1">
                <a:solidFill>
                  <a:srgbClr val="0070C0"/>
                </a:solidFill>
                <a:latin typeface="Calibri" panose="020F0502020204030204"/>
              </a:rPr>
              <a:t>items?itemName</a:t>
            </a:r>
            <a:r>
              <a:rPr lang="en-US" sz="2800" dirty="0">
                <a:solidFill>
                  <a:srgbClr val="0070C0"/>
                </a:solidFill>
                <a:latin typeface="Calibri" panose="020F0502020204030204"/>
              </a:rPr>
              <a:t>=</a:t>
            </a:r>
            <a:r>
              <a:rPr lang="en-US" sz="2800" dirty="0" err="1">
                <a:solidFill>
                  <a:srgbClr val="0070C0"/>
                </a:solidFill>
                <a:latin typeface="Calibri" panose="020F0502020204030204"/>
              </a:rPr>
              <a:t>ytechie.armviz</a:t>
            </a:r>
            <a:endParaRPr lang="en-US" sz="2800" dirty="0">
              <a:solidFill>
                <a:srgbClr val="0070C0"/>
              </a:solidFill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50E3C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50E3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3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veremos?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838200" y="1689060"/>
            <a:ext cx="105156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¿Cómo funciona?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¿Porqué ARM? Beneficios de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Grupos de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Plantillas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DEMO</a:t>
            </a:r>
          </a:p>
          <a:p>
            <a:pPr lvl="0"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xágono 24">
            <a:extLst>
              <a:ext uri="{FF2B5EF4-FFF2-40B4-BE49-F238E27FC236}">
                <a16:creationId xmlns:a16="http://schemas.microsoft.com/office/drawing/2014/main" id="{5AE71609-F9B9-AC42-B6BC-5FB94C6343D1}"/>
              </a:ext>
            </a:extLst>
          </p:cNvPr>
          <p:cNvSpPr/>
          <p:nvPr/>
        </p:nvSpPr>
        <p:spPr>
          <a:xfrm rot="16200000">
            <a:off x="4252853" y="1671318"/>
            <a:ext cx="3547041" cy="3082363"/>
          </a:xfrm>
          <a:prstGeom prst="hexagon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Hexágono 26">
            <a:extLst>
              <a:ext uri="{FF2B5EF4-FFF2-40B4-BE49-F238E27FC236}">
                <a16:creationId xmlns:a16="http://schemas.microsoft.com/office/drawing/2014/main" id="{E834D999-8867-AF45-8632-8E22E40B6781}"/>
              </a:ext>
            </a:extLst>
          </p:cNvPr>
          <p:cNvSpPr/>
          <p:nvPr/>
        </p:nvSpPr>
        <p:spPr>
          <a:xfrm rot="16200000">
            <a:off x="8134249" y="1671317"/>
            <a:ext cx="3547041" cy="3082363"/>
          </a:xfrm>
          <a:prstGeom prst="hexagon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ARM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839CE2D3-460E-40AF-937E-94D3A65164E3}"/>
              </a:ext>
            </a:extLst>
          </p:cNvPr>
          <p:cNvSpPr/>
          <p:nvPr/>
        </p:nvSpPr>
        <p:spPr>
          <a:xfrm rot="16200000">
            <a:off x="464211" y="1673914"/>
            <a:ext cx="3547041" cy="3082363"/>
          </a:xfrm>
          <a:prstGeom prst="hexagon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98CB98-C2B6-4A72-B1B3-D6AF19C491CA}"/>
              </a:ext>
            </a:extLst>
          </p:cNvPr>
          <p:cNvSpPr txBox="1"/>
          <p:nvPr/>
        </p:nvSpPr>
        <p:spPr>
          <a:xfrm>
            <a:off x="1195838" y="5366255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2B5641-C745-4F2E-999E-37B9E4E6768B}"/>
              </a:ext>
            </a:extLst>
          </p:cNvPr>
          <p:cNvSpPr txBox="1"/>
          <p:nvPr/>
        </p:nvSpPr>
        <p:spPr>
          <a:xfrm>
            <a:off x="5078635" y="5353443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RESOURCE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DC3A1B0-0817-4F5E-A6E6-A10D632E2008}"/>
              </a:ext>
            </a:extLst>
          </p:cNvPr>
          <p:cNvSpPr txBox="1"/>
          <p:nvPr/>
        </p:nvSpPr>
        <p:spPr>
          <a:xfrm>
            <a:off x="8967344" y="5346666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MANAGER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A8A3F5AB-3EE5-C143-AE4D-3B1508393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0" r="62752" b="31583"/>
          <a:stretch/>
        </p:blipFill>
        <p:spPr>
          <a:xfrm>
            <a:off x="762357" y="2166633"/>
            <a:ext cx="2762439" cy="1923301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07F16A03-C4B6-084B-B2D5-ECC3B9BD8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81"/>
          <a:stretch/>
        </p:blipFill>
        <p:spPr>
          <a:xfrm>
            <a:off x="4596521" y="2284298"/>
            <a:ext cx="2852212" cy="1856399"/>
          </a:xfrm>
          <a:prstGeom prst="rect">
            <a:avLst/>
          </a:prstGeom>
        </p:spPr>
      </p:pic>
      <p:pic>
        <p:nvPicPr>
          <p:cNvPr id="23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35B7BFC-D493-A443-99CB-D197C3A36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26" y="2284298"/>
            <a:ext cx="1468189" cy="1468189"/>
          </a:xfrm>
          <a:prstGeom prst="rect">
            <a:avLst/>
          </a:prstGeom>
        </p:spPr>
      </p:pic>
      <p:pic>
        <p:nvPicPr>
          <p:cNvPr id="22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E8ADFBC-7490-924E-B009-9EF9913F7D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6051" r="1388" b="17588"/>
          <a:stretch/>
        </p:blipFill>
        <p:spPr>
          <a:xfrm>
            <a:off x="8678850" y="2644945"/>
            <a:ext cx="1501209" cy="11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funciona?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8542116" y="2101916"/>
            <a:ext cx="319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Azure Tools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D0745F-9C55-1949-8142-1A231CD1C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10"/>
          <a:stretch/>
        </p:blipFill>
        <p:spPr>
          <a:xfrm>
            <a:off x="838200" y="1664858"/>
            <a:ext cx="7173693" cy="166000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E6E656BA-C983-F649-A762-F27504554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12" b="36843"/>
          <a:stretch/>
        </p:blipFill>
        <p:spPr>
          <a:xfrm>
            <a:off x="838200" y="3324860"/>
            <a:ext cx="7173693" cy="80645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B396883-A4FB-D94F-877A-3B70C4DFA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13"/>
          <a:stretch/>
        </p:blipFill>
        <p:spPr>
          <a:xfrm>
            <a:off x="838199" y="4131310"/>
            <a:ext cx="7173693" cy="13890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1326A6-58F1-AF40-B465-09DB0708781D}"/>
              </a:ext>
            </a:extLst>
          </p:cNvPr>
          <p:cNvSpPr txBox="1"/>
          <p:nvPr/>
        </p:nvSpPr>
        <p:spPr>
          <a:xfrm>
            <a:off x="8542116" y="3466475"/>
            <a:ext cx="319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ARM</a:t>
            </a:r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E37714-1CF5-C14A-A839-36B5D62AC8DD}"/>
              </a:ext>
            </a:extLst>
          </p:cNvPr>
          <p:cNvSpPr txBox="1"/>
          <p:nvPr/>
        </p:nvSpPr>
        <p:spPr>
          <a:xfrm>
            <a:off x="8542116" y="4825829"/>
            <a:ext cx="319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prstClr val="black"/>
                </a:solidFill>
                <a:latin typeface="Calibri" panose="020F0502020204030204"/>
              </a:rPr>
              <a:t>Resources</a:t>
            </a:r>
            <a:endParaRPr lang="es-E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70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Beneficios de ARM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838200" y="1311339"/>
            <a:ext cx="10515600" cy="542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Deploy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, gestión y 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monitoring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 más fácil mediante los grupos de recursos.</a:t>
            </a:r>
          </a:p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Idempotencia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. Cada 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deploy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 será igual al anterior. </a:t>
            </a:r>
          </a:p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Gestión de la infraestructura mediante plantillas.</a:t>
            </a:r>
          </a:p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Capacidad para definir las dependencias entre recursos. </a:t>
            </a:r>
          </a:p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Organización por “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tags</a:t>
            </a: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”.</a:t>
            </a:r>
          </a:p>
          <a:p>
            <a:pPr marL="285750" indent="-285750" defTabSz="932742">
              <a:lnSpc>
                <a:spcPct val="150000"/>
              </a:lnSpc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Facturación por grupo de recursos. </a:t>
            </a:r>
          </a:p>
          <a:p>
            <a:pPr lvl="0">
              <a:lnSpc>
                <a:spcPct val="150000"/>
              </a:lnSpc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6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Grupos de recursos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731322" y="1405342"/>
            <a:ext cx="10515600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Todos los recursos del grupo deben compartir el mismo ciclo de vida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Cada recurso solo puede existir en un grupo de recursos.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Podemos añadir o quitar recursos de un grupo cuando queramos.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Podemos mover recursos de un grupo a otro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Pueden contener recursos de diferentes regiones.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Un recurso puede interactuar con los recursos de otros grupos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Control de acceso independiente (RBAC)</a:t>
            </a:r>
          </a:p>
          <a:p>
            <a:pPr lvl="0">
              <a:lnSpc>
                <a:spcPct val="150000"/>
              </a:lnSpc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23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Plantillas/</a:t>
            </a:r>
            <a:r>
              <a:rPr lang="es-ES" dirty="0" err="1"/>
              <a:t>Templates</a:t>
            </a:r>
            <a:endParaRPr lang="es-ES" dirty="0"/>
          </a:p>
        </p:txBody>
      </p:sp>
      <p:pic>
        <p:nvPicPr>
          <p:cNvPr id="70" name="Picture 90">
            <a:extLst>
              <a:ext uri="{FF2B5EF4-FFF2-40B4-BE49-F238E27FC236}">
                <a16:creationId xmlns:a16="http://schemas.microsoft.com/office/drawing/2014/main" id="{9DDC47AB-347F-5E4C-A734-FD238301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1" y="1072061"/>
            <a:ext cx="3743325" cy="2333625"/>
          </a:xfrm>
          <a:prstGeom prst="rect">
            <a:avLst/>
          </a:prstGeom>
        </p:spPr>
      </p:pic>
      <p:pic>
        <p:nvPicPr>
          <p:cNvPr id="71" name="Picture 91">
            <a:extLst>
              <a:ext uri="{FF2B5EF4-FFF2-40B4-BE49-F238E27FC236}">
                <a16:creationId xmlns:a16="http://schemas.microsoft.com/office/drawing/2014/main" id="{F960A8E4-605A-184E-8418-079F034D1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84" y="1043593"/>
            <a:ext cx="4676775" cy="2419350"/>
          </a:xfrm>
          <a:prstGeom prst="rect">
            <a:avLst/>
          </a:prstGeom>
        </p:spPr>
      </p:pic>
      <p:pic>
        <p:nvPicPr>
          <p:cNvPr id="72" name="Picture 92">
            <a:extLst>
              <a:ext uri="{FF2B5EF4-FFF2-40B4-BE49-F238E27FC236}">
                <a16:creationId xmlns:a16="http://schemas.microsoft.com/office/drawing/2014/main" id="{80954918-A71B-BA4A-A6F5-12A041F0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45" y="1116187"/>
            <a:ext cx="3438525" cy="2352675"/>
          </a:xfrm>
          <a:prstGeom prst="rect">
            <a:avLst/>
          </a:prstGeom>
        </p:spPr>
      </p:pic>
      <p:sp>
        <p:nvSpPr>
          <p:cNvPr id="73" name="CuadroTexto 72">
            <a:extLst>
              <a:ext uri="{FF2B5EF4-FFF2-40B4-BE49-F238E27FC236}">
                <a16:creationId xmlns:a16="http://schemas.microsoft.com/office/drawing/2014/main" id="{C9D2EE86-74D1-724A-BA70-3C97A5FC9DD6}"/>
              </a:ext>
            </a:extLst>
          </p:cNvPr>
          <p:cNvSpPr txBox="1"/>
          <p:nvPr/>
        </p:nvSpPr>
        <p:spPr>
          <a:xfrm>
            <a:off x="7181099" y="1204683"/>
            <a:ext cx="4688701" cy="471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Archivo JSON “persistente”.</a:t>
            </a:r>
          </a:p>
          <a:p>
            <a:pPr>
              <a:lnSpc>
                <a:spcPct val="120000"/>
              </a:lnSpc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Especifica recursos, dependencias y conexiones.</a:t>
            </a:r>
          </a:p>
          <a:p>
            <a:pPr>
              <a:lnSpc>
                <a:spcPct val="120000"/>
              </a:lnSpc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Entrada / salida parametrizada</a:t>
            </a:r>
          </a:p>
          <a:p>
            <a:pPr>
              <a:lnSpc>
                <a:spcPct val="120000"/>
              </a:lnSpc>
            </a:pPr>
            <a:endParaRPr lang="es-ES" sz="2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Asegurar la </a:t>
            </a:r>
            <a:r>
              <a:rPr lang="es-ES" sz="2800" dirty="0" err="1">
                <a:solidFill>
                  <a:prstClr val="black"/>
                </a:solidFill>
                <a:latin typeface="Calibri" panose="020F0502020204030204"/>
              </a:rPr>
              <a:t>idempotencia</a:t>
            </a:r>
            <a:endParaRPr lang="es-ES" sz="2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s-ES" sz="2800" dirty="0">
                <a:solidFill>
                  <a:prstClr val="black"/>
                </a:solidFill>
                <a:latin typeface="Calibri" panose="020F0502020204030204"/>
              </a:rPr>
              <a:t>Proporcionar configuración de recursos cruzados y soporte de actualización</a:t>
            </a:r>
          </a:p>
        </p:txBody>
      </p:sp>
      <p:grpSp>
        <p:nvGrpSpPr>
          <p:cNvPr id="4" name="Group 87">
            <a:extLst>
              <a:ext uri="{FF2B5EF4-FFF2-40B4-BE49-F238E27FC236}">
                <a16:creationId xmlns:a16="http://schemas.microsoft.com/office/drawing/2014/main" id="{BEC8789A-6ED8-0D44-AFFD-F1C4236104C7}"/>
              </a:ext>
            </a:extLst>
          </p:cNvPr>
          <p:cNvGrpSpPr/>
          <p:nvPr/>
        </p:nvGrpSpPr>
        <p:grpSpPr>
          <a:xfrm>
            <a:off x="1045754" y="5403566"/>
            <a:ext cx="2287930" cy="936554"/>
            <a:chOff x="1045754" y="5403566"/>
            <a:chExt cx="2287930" cy="936554"/>
          </a:xfrm>
        </p:grpSpPr>
        <p:sp>
          <p:nvSpPr>
            <p:cNvPr id="5" name="Freeform 71">
              <a:extLst>
                <a:ext uri="{FF2B5EF4-FFF2-40B4-BE49-F238E27FC236}">
                  <a16:creationId xmlns:a16="http://schemas.microsoft.com/office/drawing/2014/main" id="{C3F92593-DFB5-6C4B-9F8C-A41FD868D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796" y="5466288"/>
              <a:ext cx="2188145" cy="711325"/>
            </a:xfrm>
            <a:custGeom>
              <a:avLst/>
              <a:gdLst>
                <a:gd name="T0" fmla="*/ 0 w 1535"/>
                <a:gd name="T1" fmla="*/ 0 h 499"/>
                <a:gd name="T2" fmla="*/ 0 w 1535"/>
                <a:gd name="T3" fmla="*/ 499 h 499"/>
                <a:gd name="T4" fmla="*/ 1535 w 1535"/>
                <a:gd name="T5" fmla="*/ 499 h 499"/>
                <a:gd name="T6" fmla="*/ 1535 w 1535"/>
                <a:gd name="T7" fmla="*/ 113 h 499"/>
                <a:gd name="T8" fmla="*/ 1511 w 1535"/>
                <a:gd name="T9" fmla="*/ 113 h 499"/>
                <a:gd name="T10" fmla="*/ 1511 w 1535"/>
                <a:gd name="T11" fmla="*/ 475 h 499"/>
                <a:gd name="T12" fmla="*/ 25 w 1535"/>
                <a:gd name="T13" fmla="*/ 475 h 499"/>
                <a:gd name="T14" fmla="*/ 25 w 1535"/>
                <a:gd name="T15" fmla="*/ 0 h 499"/>
                <a:gd name="T16" fmla="*/ 0 w 1535"/>
                <a:gd name="T17" fmla="*/ 0 h 499"/>
                <a:gd name="T18" fmla="*/ 0 w 1535"/>
                <a:gd name="T1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" h="499">
                  <a:moveTo>
                    <a:pt x="0" y="0"/>
                  </a:moveTo>
                  <a:lnTo>
                    <a:pt x="0" y="499"/>
                  </a:lnTo>
                  <a:lnTo>
                    <a:pt x="1535" y="499"/>
                  </a:lnTo>
                  <a:lnTo>
                    <a:pt x="1535" y="113"/>
                  </a:lnTo>
                  <a:lnTo>
                    <a:pt x="1511" y="113"/>
                  </a:lnTo>
                  <a:lnTo>
                    <a:pt x="1511" y="475"/>
                  </a:lnTo>
                  <a:lnTo>
                    <a:pt x="25" y="47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" name="Oval 72">
              <a:extLst>
                <a:ext uri="{FF2B5EF4-FFF2-40B4-BE49-F238E27FC236}">
                  <a16:creationId xmlns:a16="http://schemas.microsoft.com/office/drawing/2014/main" id="{936DE91D-755E-8A4D-B0A0-438256475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754" y="5403566"/>
              <a:ext cx="128295" cy="129721"/>
            </a:xfrm>
            <a:prstGeom prst="ellipse">
              <a:avLst/>
            </a:pr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7" name="Freeform 73">
              <a:extLst>
                <a:ext uri="{FF2B5EF4-FFF2-40B4-BE49-F238E27FC236}">
                  <a16:creationId xmlns:a16="http://schemas.microsoft.com/office/drawing/2014/main" id="{516495D9-CC24-534F-AB54-4EF2230E1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836" y="5530435"/>
              <a:ext cx="136848" cy="116891"/>
            </a:xfrm>
            <a:custGeom>
              <a:avLst/>
              <a:gdLst>
                <a:gd name="T0" fmla="*/ 96 w 96"/>
                <a:gd name="T1" fmla="*/ 82 h 82"/>
                <a:gd name="T2" fmla="*/ 48 w 96"/>
                <a:gd name="T3" fmla="*/ 0 h 82"/>
                <a:gd name="T4" fmla="*/ 0 w 96"/>
                <a:gd name="T5" fmla="*/ 82 h 82"/>
                <a:gd name="T6" fmla="*/ 96 w 96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2">
                  <a:moveTo>
                    <a:pt x="96" y="82"/>
                  </a:moveTo>
                  <a:lnTo>
                    <a:pt x="48" y="0"/>
                  </a:lnTo>
                  <a:lnTo>
                    <a:pt x="0" y="82"/>
                  </a:lnTo>
                  <a:lnTo>
                    <a:pt x="96" y="82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8" name="Freeform 74">
              <a:extLst>
                <a:ext uri="{FF2B5EF4-FFF2-40B4-BE49-F238E27FC236}">
                  <a16:creationId xmlns:a16="http://schemas.microsoft.com/office/drawing/2014/main" id="{A2965ABC-9532-604F-96BC-D936CDDB1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336" y="5976617"/>
              <a:ext cx="970767" cy="363503"/>
            </a:xfrm>
            <a:custGeom>
              <a:avLst/>
              <a:gdLst>
                <a:gd name="T0" fmla="*/ 469 w 469"/>
                <a:gd name="T1" fmla="*/ 145 h 175"/>
                <a:gd name="T2" fmla="*/ 438 w 469"/>
                <a:gd name="T3" fmla="*/ 175 h 175"/>
                <a:gd name="T4" fmla="*/ 30 w 469"/>
                <a:gd name="T5" fmla="*/ 175 h 175"/>
                <a:gd name="T6" fmla="*/ 0 w 469"/>
                <a:gd name="T7" fmla="*/ 145 h 175"/>
                <a:gd name="T8" fmla="*/ 0 w 469"/>
                <a:gd name="T9" fmla="*/ 30 h 175"/>
                <a:gd name="T10" fmla="*/ 30 w 469"/>
                <a:gd name="T11" fmla="*/ 0 h 175"/>
                <a:gd name="T12" fmla="*/ 438 w 469"/>
                <a:gd name="T13" fmla="*/ 0 h 175"/>
                <a:gd name="T14" fmla="*/ 469 w 469"/>
                <a:gd name="T15" fmla="*/ 30 h 175"/>
                <a:gd name="T16" fmla="*/ 469 w 469"/>
                <a:gd name="T17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75">
                  <a:moveTo>
                    <a:pt x="469" y="145"/>
                  </a:moveTo>
                  <a:cubicBezTo>
                    <a:pt x="469" y="162"/>
                    <a:pt x="455" y="175"/>
                    <a:pt x="438" y="175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13" y="175"/>
                    <a:pt x="0" y="162"/>
                    <a:pt x="0" y="14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55" y="0"/>
                    <a:pt x="469" y="13"/>
                    <a:pt x="469" y="30"/>
                  </a:cubicBezTo>
                  <a:lnTo>
                    <a:pt x="469" y="145"/>
                  </a:lnTo>
                  <a:close/>
                </a:path>
              </a:pathLst>
            </a:custGeom>
            <a:solidFill>
              <a:srgbClr val="007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9" name="Rectangle 75">
              <a:extLst>
                <a:ext uri="{FF2B5EF4-FFF2-40B4-BE49-F238E27FC236}">
                  <a16:creationId xmlns:a16="http://schemas.microsoft.com/office/drawing/2014/main" id="{9F523F85-D2AF-F749-A6D3-C45603C49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333" y="6072126"/>
              <a:ext cx="228080" cy="15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1100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SQL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10" name="Rectangle 76">
              <a:extLst>
                <a:ext uri="{FF2B5EF4-FFF2-40B4-BE49-F238E27FC236}">
                  <a16:creationId xmlns:a16="http://schemas.microsoft.com/office/drawing/2014/main" id="{B45F2860-FA13-934E-8BE6-6C09D0198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349" y="6072126"/>
              <a:ext cx="79828" cy="15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1100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C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11" name="Rectangle 77">
              <a:extLst>
                <a:ext uri="{FF2B5EF4-FFF2-40B4-BE49-F238E27FC236}">
                  <a16:creationId xmlns:a16="http://schemas.microsoft.com/office/drawing/2014/main" id="{A7C389E5-1691-7046-BD03-9EF23FE8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901" y="6072126"/>
              <a:ext cx="383460" cy="15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1100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ONFIG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2" name="Group 86">
            <a:extLst>
              <a:ext uri="{FF2B5EF4-FFF2-40B4-BE49-F238E27FC236}">
                <a16:creationId xmlns:a16="http://schemas.microsoft.com/office/drawing/2014/main" id="{C2789481-2E37-C94B-9839-ED4710618D06}"/>
              </a:ext>
            </a:extLst>
          </p:cNvPr>
          <p:cNvGrpSpPr/>
          <p:nvPr/>
        </p:nvGrpSpPr>
        <p:grpSpPr>
          <a:xfrm>
            <a:off x="184751" y="2745005"/>
            <a:ext cx="6206635" cy="2778302"/>
            <a:chOff x="184751" y="2745005"/>
            <a:chExt cx="6206635" cy="277830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C79EC8B-DC72-3D4D-A3B9-5100AD6A2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53" y="4534010"/>
              <a:ext cx="1935831" cy="933703"/>
            </a:xfrm>
            <a:custGeom>
              <a:avLst/>
              <a:gdLst>
                <a:gd name="T0" fmla="*/ 935 w 935"/>
                <a:gd name="T1" fmla="*/ 390 h 451"/>
                <a:gd name="T2" fmla="*/ 875 w 935"/>
                <a:gd name="T3" fmla="*/ 451 h 451"/>
                <a:gd name="T4" fmla="*/ 60 w 935"/>
                <a:gd name="T5" fmla="*/ 451 h 451"/>
                <a:gd name="T6" fmla="*/ 0 w 935"/>
                <a:gd name="T7" fmla="*/ 390 h 451"/>
                <a:gd name="T8" fmla="*/ 0 w 935"/>
                <a:gd name="T9" fmla="*/ 60 h 451"/>
                <a:gd name="T10" fmla="*/ 60 w 935"/>
                <a:gd name="T11" fmla="*/ 0 h 451"/>
                <a:gd name="T12" fmla="*/ 875 w 935"/>
                <a:gd name="T13" fmla="*/ 0 h 451"/>
                <a:gd name="T14" fmla="*/ 935 w 935"/>
                <a:gd name="T15" fmla="*/ 60 h 451"/>
                <a:gd name="T16" fmla="*/ 935 w 935"/>
                <a:gd name="T17" fmla="*/ 39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5" h="451">
                  <a:moveTo>
                    <a:pt x="935" y="390"/>
                  </a:moveTo>
                  <a:cubicBezTo>
                    <a:pt x="935" y="424"/>
                    <a:pt x="908" y="451"/>
                    <a:pt x="875" y="451"/>
                  </a:cubicBezTo>
                  <a:cubicBezTo>
                    <a:pt x="60" y="451"/>
                    <a:pt x="60" y="451"/>
                    <a:pt x="60" y="451"/>
                  </a:cubicBezTo>
                  <a:cubicBezTo>
                    <a:pt x="27" y="451"/>
                    <a:pt x="0" y="424"/>
                    <a:pt x="0" y="39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8" y="0"/>
                    <a:pt x="935" y="27"/>
                    <a:pt x="935" y="60"/>
                  </a:cubicBezTo>
                  <a:lnTo>
                    <a:pt x="935" y="390"/>
                  </a:lnTo>
                  <a:close/>
                </a:path>
              </a:pathLst>
            </a:custGeom>
            <a:solidFill>
              <a:srgbClr val="022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DFDFDA-D975-3D41-8D4D-ABC18E668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51" y="4529733"/>
              <a:ext cx="1947236" cy="942256"/>
            </a:xfrm>
            <a:custGeom>
              <a:avLst/>
              <a:gdLst>
                <a:gd name="T0" fmla="*/ 938 w 941"/>
                <a:gd name="T1" fmla="*/ 392 h 455"/>
                <a:gd name="T2" fmla="*/ 936 w 941"/>
                <a:gd name="T3" fmla="*/ 392 h 455"/>
                <a:gd name="T4" fmla="*/ 919 w 941"/>
                <a:gd name="T5" fmla="*/ 433 h 455"/>
                <a:gd name="T6" fmla="*/ 878 w 941"/>
                <a:gd name="T7" fmla="*/ 450 h 455"/>
                <a:gd name="T8" fmla="*/ 63 w 941"/>
                <a:gd name="T9" fmla="*/ 450 h 455"/>
                <a:gd name="T10" fmla="*/ 22 w 941"/>
                <a:gd name="T11" fmla="*/ 433 h 455"/>
                <a:gd name="T12" fmla="*/ 5 w 941"/>
                <a:gd name="T13" fmla="*/ 392 h 455"/>
                <a:gd name="T14" fmla="*/ 5 w 941"/>
                <a:gd name="T15" fmla="*/ 62 h 455"/>
                <a:gd name="T16" fmla="*/ 22 w 941"/>
                <a:gd name="T17" fmla="*/ 22 h 455"/>
                <a:gd name="T18" fmla="*/ 63 w 941"/>
                <a:gd name="T19" fmla="*/ 5 h 455"/>
                <a:gd name="T20" fmla="*/ 878 w 941"/>
                <a:gd name="T21" fmla="*/ 5 h 455"/>
                <a:gd name="T22" fmla="*/ 919 w 941"/>
                <a:gd name="T23" fmla="*/ 22 h 455"/>
                <a:gd name="T24" fmla="*/ 936 w 941"/>
                <a:gd name="T25" fmla="*/ 62 h 455"/>
                <a:gd name="T26" fmla="*/ 936 w 941"/>
                <a:gd name="T27" fmla="*/ 392 h 455"/>
                <a:gd name="T28" fmla="*/ 938 w 941"/>
                <a:gd name="T29" fmla="*/ 392 h 455"/>
                <a:gd name="T30" fmla="*/ 941 w 941"/>
                <a:gd name="T31" fmla="*/ 392 h 455"/>
                <a:gd name="T32" fmla="*/ 941 w 941"/>
                <a:gd name="T33" fmla="*/ 62 h 455"/>
                <a:gd name="T34" fmla="*/ 878 w 941"/>
                <a:gd name="T35" fmla="*/ 0 h 455"/>
                <a:gd name="T36" fmla="*/ 63 w 941"/>
                <a:gd name="T37" fmla="*/ 0 h 455"/>
                <a:gd name="T38" fmla="*/ 0 w 941"/>
                <a:gd name="T39" fmla="*/ 62 h 455"/>
                <a:gd name="T40" fmla="*/ 0 w 941"/>
                <a:gd name="T41" fmla="*/ 392 h 455"/>
                <a:gd name="T42" fmla="*/ 63 w 941"/>
                <a:gd name="T43" fmla="*/ 455 h 455"/>
                <a:gd name="T44" fmla="*/ 878 w 941"/>
                <a:gd name="T45" fmla="*/ 455 h 455"/>
                <a:gd name="T46" fmla="*/ 941 w 941"/>
                <a:gd name="T47" fmla="*/ 392 h 455"/>
                <a:gd name="T48" fmla="*/ 938 w 941"/>
                <a:gd name="T49" fmla="*/ 39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1" h="455">
                  <a:moveTo>
                    <a:pt x="938" y="392"/>
                  </a:moveTo>
                  <a:cubicBezTo>
                    <a:pt x="936" y="392"/>
                    <a:pt x="936" y="392"/>
                    <a:pt x="936" y="392"/>
                  </a:cubicBezTo>
                  <a:cubicBezTo>
                    <a:pt x="936" y="408"/>
                    <a:pt x="929" y="423"/>
                    <a:pt x="919" y="433"/>
                  </a:cubicBezTo>
                  <a:cubicBezTo>
                    <a:pt x="908" y="444"/>
                    <a:pt x="894" y="450"/>
                    <a:pt x="878" y="450"/>
                  </a:cubicBezTo>
                  <a:cubicBezTo>
                    <a:pt x="63" y="450"/>
                    <a:pt x="63" y="450"/>
                    <a:pt x="63" y="450"/>
                  </a:cubicBezTo>
                  <a:cubicBezTo>
                    <a:pt x="47" y="450"/>
                    <a:pt x="33" y="444"/>
                    <a:pt x="22" y="433"/>
                  </a:cubicBezTo>
                  <a:cubicBezTo>
                    <a:pt x="12" y="423"/>
                    <a:pt x="5" y="408"/>
                    <a:pt x="5" y="39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46"/>
                    <a:pt x="12" y="32"/>
                    <a:pt x="22" y="22"/>
                  </a:cubicBezTo>
                  <a:cubicBezTo>
                    <a:pt x="33" y="11"/>
                    <a:pt x="47" y="5"/>
                    <a:pt x="63" y="5"/>
                  </a:cubicBezTo>
                  <a:cubicBezTo>
                    <a:pt x="878" y="5"/>
                    <a:pt x="878" y="5"/>
                    <a:pt x="878" y="5"/>
                  </a:cubicBezTo>
                  <a:cubicBezTo>
                    <a:pt x="894" y="5"/>
                    <a:pt x="908" y="11"/>
                    <a:pt x="919" y="22"/>
                  </a:cubicBezTo>
                  <a:cubicBezTo>
                    <a:pt x="929" y="32"/>
                    <a:pt x="936" y="46"/>
                    <a:pt x="936" y="62"/>
                  </a:cubicBezTo>
                  <a:cubicBezTo>
                    <a:pt x="936" y="392"/>
                    <a:pt x="936" y="392"/>
                    <a:pt x="936" y="392"/>
                  </a:cubicBezTo>
                  <a:cubicBezTo>
                    <a:pt x="938" y="392"/>
                    <a:pt x="938" y="392"/>
                    <a:pt x="938" y="392"/>
                  </a:cubicBezTo>
                  <a:cubicBezTo>
                    <a:pt x="941" y="392"/>
                    <a:pt x="941" y="392"/>
                    <a:pt x="941" y="392"/>
                  </a:cubicBezTo>
                  <a:cubicBezTo>
                    <a:pt x="941" y="62"/>
                    <a:pt x="941" y="62"/>
                    <a:pt x="941" y="62"/>
                  </a:cubicBezTo>
                  <a:cubicBezTo>
                    <a:pt x="941" y="28"/>
                    <a:pt x="913" y="0"/>
                    <a:pt x="87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27"/>
                    <a:pt x="28" y="455"/>
                    <a:pt x="63" y="455"/>
                  </a:cubicBezTo>
                  <a:cubicBezTo>
                    <a:pt x="878" y="455"/>
                    <a:pt x="878" y="455"/>
                    <a:pt x="878" y="455"/>
                  </a:cubicBezTo>
                  <a:cubicBezTo>
                    <a:pt x="913" y="455"/>
                    <a:pt x="941" y="427"/>
                    <a:pt x="941" y="392"/>
                  </a:cubicBezTo>
                  <a:lnTo>
                    <a:pt x="93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75EDC75-F293-6D4D-BA7E-1B258F46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21" y="4804855"/>
              <a:ext cx="203847" cy="464713"/>
            </a:xfrm>
            <a:custGeom>
              <a:avLst/>
              <a:gdLst>
                <a:gd name="T0" fmla="*/ 0 w 98"/>
                <a:gd name="T1" fmla="*/ 0 h 224"/>
                <a:gd name="T2" fmla="*/ 0 w 98"/>
                <a:gd name="T3" fmla="*/ 189 h 224"/>
                <a:gd name="T4" fmla="*/ 98 w 98"/>
                <a:gd name="T5" fmla="*/ 224 h 224"/>
                <a:gd name="T6" fmla="*/ 98 w 98"/>
                <a:gd name="T7" fmla="*/ 0 h 224"/>
                <a:gd name="T8" fmla="*/ 0 w 98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24">
                  <a:moveTo>
                    <a:pt x="0" y="0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208"/>
                    <a:pt x="44" y="224"/>
                    <a:pt x="98" y="224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F83D089-AB8E-754A-9442-0EB4ECBBD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7" y="4804855"/>
              <a:ext cx="205272" cy="464713"/>
            </a:xfrm>
            <a:custGeom>
              <a:avLst/>
              <a:gdLst>
                <a:gd name="T0" fmla="*/ 0 w 99"/>
                <a:gd name="T1" fmla="*/ 224 h 224"/>
                <a:gd name="T2" fmla="*/ 1 w 99"/>
                <a:gd name="T3" fmla="*/ 224 h 224"/>
                <a:gd name="T4" fmla="*/ 99 w 99"/>
                <a:gd name="T5" fmla="*/ 189 h 224"/>
                <a:gd name="T6" fmla="*/ 99 w 99"/>
                <a:gd name="T7" fmla="*/ 0 h 224"/>
                <a:gd name="T8" fmla="*/ 0 w 99"/>
                <a:gd name="T9" fmla="*/ 0 h 224"/>
                <a:gd name="T10" fmla="*/ 0 w 99"/>
                <a:gd name="T1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24">
                  <a:moveTo>
                    <a:pt x="0" y="224"/>
                  </a:moveTo>
                  <a:cubicBezTo>
                    <a:pt x="1" y="224"/>
                    <a:pt x="1" y="224"/>
                    <a:pt x="1" y="224"/>
                  </a:cubicBezTo>
                  <a:cubicBezTo>
                    <a:pt x="55" y="224"/>
                    <a:pt x="99" y="208"/>
                    <a:pt x="99" y="18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4"/>
                  </a:ln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7" name="Oval 9">
              <a:extLst>
                <a:ext uri="{FF2B5EF4-FFF2-40B4-BE49-F238E27FC236}">
                  <a16:creationId xmlns:a16="http://schemas.microsoft.com/office/drawing/2014/main" id="{0157DC31-D757-8B4C-BC33-A29E4EA7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21" y="4730729"/>
              <a:ext cx="406268" cy="1468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790BE526-BD67-F341-8530-8B2138BEE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86" y="4750686"/>
              <a:ext cx="322163" cy="98360"/>
            </a:xfrm>
            <a:prstGeom prst="ellipse">
              <a:avLst/>
            </a:prstGeom>
            <a:solidFill>
              <a:srgbClr val="85B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BCA25B3-04FB-F241-BE2B-46477F28A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86" y="4750686"/>
              <a:ext cx="322163" cy="79828"/>
            </a:xfrm>
            <a:custGeom>
              <a:avLst/>
              <a:gdLst>
                <a:gd name="T0" fmla="*/ 140 w 156"/>
                <a:gd name="T1" fmla="*/ 38 h 38"/>
                <a:gd name="T2" fmla="*/ 156 w 156"/>
                <a:gd name="T3" fmla="*/ 24 h 38"/>
                <a:gd name="T4" fmla="*/ 78 w 156"/>
                <a:gd name="T5" fmla="*/ 0 h 38"/>
                <a:gd name="T6" fmla="*/ 0 w 156"/>
                <a:gd name="T7" fmla="*/ 24 h 38"/>
                <a:gd name="T8" fmla="*/ 17 w 156"/>
                <a:gd name="T9" fmla="*/ 38 h 38"/>
                <a:gd name="T10" fmla="*/ 78 w 156"/>
                <a:gd name="T11" fmla="*/ 29 h 38"/>
                <a:gd name="T12" fmla="*/ 140 w 15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8">
                  <a:moveTo>
                    <a:pt x="140" y="38"/>
                  </a:moveTo>
                  <a:cubicBezTo>
                    <a:pt x="150" y="34"/>
                    <a:pt x="156" y="29"/>
                    <a:pt x="156" y="24"/>
                  </a:cubicBezTo>
                  <a:cubicBezTo>
                    <a:pt x="156" y="11"/>
                    <a:pt x="121" y="0"/>
                    <a:pt x="78" y="0"/>
                  </a:cubicBezTo>
                  <a:cubicBezTo>
                    <a:pt x="35" y="0"/>
                    <a:pt x="0" y="11"/>
                    <a:pt x="0" y="24"/>
                  </a:cubicBezTo>
                  <a:cubicBezTo>
                    <a:pt x="0" y="29"/>
                    <a:pt x="6" y="34"/>
                    <a:pt x="17" y="38"/>
                  </a:cubicBezTo>
                  <a:cubicBezTo>
                    <a:pt x="31" y="33"/>
                    <a:pt x="53" y="29"/>
                    <a:pt x="78" y="29"/>
                  </a:cubicBezTo>
                  <a:cubicBezTo>
                    <a:pt x="103" y="29"/>
                    <a:pt x="126" y="33"/>
                    <a:pt x="140" y="38"/>
                  </a:cubicBezTo>
                  <a:close/>
                </a:path>
              </a:pathLst>
            </a:custGeom>
            <a:solidFill>
              <a:srgbClr val="BAC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9ABC1A3-2AF3-0045-9B8B-DF0CE3986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341" y="4968788"/>
              <a:ext cx="295079" cy="168209"/>
            </a:xfrm>
            <a:custGeom>
              <a:avLst/>
              <a:gdLst>
                <a:gd name="T0" fmla="*/ 135 w 143"/>
                <a:gd name="T1" fmla="*/ 74 h 81"/>
                <a:gd name="T2" fmla="*/ 113 w 143"/>
                <a:gd name="T3" fmla="*/ 81 h 81"/>
                <a:gd name="T4" fmla="*/ 82 w 143"/>
                <a:gd name="T5" fmla="*/ 81 h 81"/>
                <a:gd name="T6" fmla="*/ 82 w 143"/>
                <a:gd name="T7" fmla="*/ 0 h 81"/>
                <a:gd name="T8" fmla="*/ 111 w 143"/>
                <a:gd name="T9" fmla="*/ 0 h 81"/>
                <a:gd name="T10" fmla="*/ 133 w 143"/>
                <a:gd name="T11" fmla="*/ 5 h 81"/>
                <a:gd name="T12" fmla="*/ 139 w 143"/>
                <a:gd name="T13" fmla="*/ 19 h 81"/>
                <a:gd name="T14" fmla="*/ 134 w 143"/>
                <a:gd name="T15" fmla="*/ 31 h 81"/>
                <a:gd name="T16" fmla="*/ 124 w 143"/>
                <a:gd name="T17" fmla="*/ 37 h 81"/>
                <a:gd name="T18" fmla="*/ 124 w 143"/>
                <a:gd name="T19" fmla="*/ 37 h 81"/>
                <a:gd name="T20" fmla="*/ 138 w 143"/>
                <a:gd name="T21" fmla="*/ 44 h 81"/>
                <a:gd name="T22" fmla="*/ 142 w 143"/>
                <a:gd name="T23" fmla="*/ 57 h 81"/>
                <a:gd name="T24" fmla="*/ 135 w 143"/>
                <a:gd name="T25" fmla="*/ 74 h 81"/>
                <a:gd name="T26" fmla="*/ 59 w 143"/>
                <a:gd name="T27" fmla="*/ 69 h 81"/>
                <a:gd name="T28" fmla="*/ 28 w 143"/>
                <a:gd name="T29" fmla="*/ 81 h 81"/>
                <a:gd name="T30" fmla="*/ 0 w 143"/>
                <a:gd name="T31" fmla="*/ 81 h 81"/>
                <a:gd name="T32" fmla="*/ 0 w 143"/>
                <a:gd name="T33" fmla="*/ 0 h 81"/>
                <a:gd name="T34" fmla="*/ 28 w 143"/>
                <a:gd name="T35" fmla="*/ 0 h 81"/>
                <a:gd name="T36" fmla="*/ 71 w 143"/>
                <a:gd name="T37" fmla="*/ 39 h 81"/>
                <a:gd name="T38" fmla="*/ 59 w 143"/>
                <a:gd name="T3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81">
                  <a:moveTo>
                    <a:pt x="135" y="74"/>
                  </a:moveTo>
                  <a:cubicBezTo>
                    <a:pt x="129" y="78"/>
                    <a:pt x="122" y="81"/>
                    <a:pt x="113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21" y="0"/>
                    <a:pt x="128" y="2"/>
                    <a:pt x="133" y="5"/>
                  </a:cubicBezTo>
                  <a:cubicBezTo>
                    <a:pt x="137" y="9"/>
                    <a:pt x="139" y="13"/>
                    <a:pt x="139" y="19"/>
                  </a:cubicBezTo>
                  <a:cubicBezTo>
                    <a:pt x="139" y="24"/>
                    <a:pt x="138" y="28"/>
                    <a:pt x="134" y="31"/>
                  </a:cubicBezTo>
                  <a:cubicBezTo>
                    <a:pt x="131" y="34"/>
                    <a:pt x="128" y="36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9" y="38"/>
                    <a:pt x="134" y="40"/>
                    <a:pt x="138" y="44"/>
                  </a:cubicBezTo>
                  <a:cubicBezTo>
                    <a:pt x="141" y="47"/>
                    <a:pt x="142" y="52"/>
                    <a:pt x="142" y="57"/>
                  </a:cubicBezTo>
                  <a:cubicBezTo>
                    <a:pt x="143" y="64"/>
                    <a:pt x="140" y="70"/>
                    <a:pt x="135" y="74"/>
                  </a:cubicBezTo>
                  <a:close/>
                  <a:moveTo>
                    <a:pt x="59" y="69"/>
                  </a:moveTo>
                  <a:cubicBezTo>
                    <a:pt x="52" y="77"/>
                    <a:pt x="41" y="81"/>
                    <a:pt x="28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7" y="0"/>
                    <a:pt x="71" y="13"/>
                    <a:pt x="71" y="39"/>
                  </a:cubicBezTo>
                  <a:cubicBezTo>
                    <a:pt x="71" y="52"/>
                    <a:pt x="67" y="62"/>
                    <a:pt x="59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2F27CE1-74D1-5A49-83D2-27040F53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04" y="5000149"/>
              <a:ext cx="69850" cy="105487"/>
            </a:xfrm>
            <a:custGeom>
              <a:avLst/>
              <a:gdLst>
                <a:gd name="T0" fmla="*/ 9 w 34"/>
                <a:gd name="T1" fmla="*/ 0 h 51"/>
                <a:gd name="T2" fmla="*/ 0 w 34"/>
                <a:gd name="T3" fmla="*/ 0 h 51"/>
                <a:gd name="T4" fmla="*/ 0 w 34"/>
                <a:gd name="T5" fmla="*/ 51 h 51"/>
                <a:gd name="T6" fmla="*/ 9 w 34"/>
                <a:gd name="T7" fmla="*/ 51 h 51"/>
                <a:gd name="T8" fmla="*/ 28 w 34"/>
                <a:gd name="T9" fmla="*/ 44 h 51"/>
                <a:gd name="T10" fmla="*/ 34 w 34"/>
                <a:gd name="T11" fmla="*/ 25 h 51"/>
                <a:gd name="T12" fmla="*/ 28 w 34"/>
                <a:gd name="T13" fmla="*/ 7 h 51"/>
                <a:gd name="T14" fmla="*/ 9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7" y="51"/>
                    <a:pt x="23" y="49"/>
                    <a:pt x="28" y="44"/>
                  </a:cubicBezTo>
                  <a:cubicBezTo>
                    <a:pt x="32" y="39"/>
                    <a:pt x="34" y="33"/>
                    <a:pt x="34" y="25"/>
                  </a:cubicBezTo>
                  <a:cubicBezTo>
                    <a:pt x="34" y="17"/>
                    <a:pt x="32" y="11"/>
                    <a:pt x="28" y="7"/>
                  </a:cubicBezTo>
                  <a:cubicBezTo>
                    <a:pt x="23" y="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65F4C9D-67CA-E649-A4F5-F624279F5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39" y="4997298"/>
              <a:ext cx="41340" cy="39914"/>
            </a:xfrm>
            <a:custGeom>
              <a:avLst/>
              <a:gdLst>
                <a:gd name="T0" fmla="*/ 17 w 20"/>
                <a:gd name="T1" fmla="*/ 16 h 19"/>
                <a:gd name="T2" fmla="*/ 20 w 20"/>
                <a:gd name="T3" fmla="*/ 9 h 19"/>
                <a:gd name="T4" fmla="*/ 7 w 20"/>
                <a:gd name="T5" fmla="*/ 0 h 19"/>
                <a:gd name="T6" fmla="*/ 0 w 20"/>
                <a:gd name="T7" fmla="*/ 0 h 19"/>
                <a:gd name="T8" fmla="*/ 0 w 20"/>
                <a:gd name="T9" fmla="*/ 19 h 19"/>
                <a:gd name="T10" fmla="*/ 8 w 20"/>
                <a:gd name="T11" fmla="*/ 19 h 19"/>
                <a:gd name="T12" fmla="*/ 17 w 20"/>
                <a:gd name="T1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17" y="16"/>
                  </a:moveTo>
                  <a:cubicBezTo>
                    <a:pt x="19" y="14"/>
                    <a:pt x="20" y="12"/>
                    <a:pt x="20" y="9"/>
                  </a:cubicBezTo>
                  <a:cubicBezTo>
                    <a:pt x="20" y="3"/>
                    <a:pt x="16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2" y="19"/>
                    <a:pt x="15" y="18"/>
                    <a:pt x="17" y="16"/>
                  </a:cubicBez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82671B9-8B6E-7040-BC9C-C4680E9CC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39" y="5064296"/>
              <a:ext cx="47042" cy="42765"/>
            </a:xfrm>
            <a:custGeom>
              <a:avLst/>
              <a:gdLst>
                <a:gd name="T0" fmla="*/ 20 w 23"/>
                <a:gd name="T1" fmla="*/ 3 h 21"/>
                <a:gd name="T2" fmla="*/ 10 w 23"/>
                <a:gd name="T3" fmla="*/ 0 h 21"/>
                <a:gd name="T4" fmla="*/ 0 w 23"/>
                <a:gd name="T5" fmla="*/ 0 h 21"/>
                <a:gd name="T6" fmla="*/ 0 w 23"/>
                <a:gd name="T7" fmla="*/ 21 h 21"/>
                <a:gd name="T8" fmla="*/ 10 w 23"/>
                <a:gd name="T9" fmla="*/ 21 h 21"/>
                <a:gd name="T10" fmla="*/ 20 w 23"/>
                <a:gd name="T11" fmla="*/ 18 h 21"/>
                <a:gd name="T12" fmla="*/ 23 w 23"/>
                <a:gd name="T13" fmla="*/ 10 h 21"/>
                <a:gd name="T14" fmla="*/ 20 w 23"/>
                <a:gd name="T1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1">
                  <a:moveTo>
                    <a:pt x="20" y="3"/>
                  </a:moveTo>
                  <a:cubicBezTo>
                    <a:pt x="18" y="1"/>
                    <a:pt x="14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4" y="21"/>
                    <a:pt x="18" y="20"/>
                    <a:pt x="20" y="18"/>
                  </a:cubicBezTo>
                  <a:cubicBezTo>
                    <a:pt x="22" y="16"/>
                    <a:pt x="23" y="14"/>
                    <a:pt x="23" y="10"/>
                  </a:cubicBezTo>
                  <a:cubicBezTo>
                    <a:pt x="23" y="7"/>
                    <a:pt x="22" y="5"/>
                    <a:pt x="20" y="3"/>
                  </a:cubicBez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463BC757-AFCF-AB46-A875-1594796B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248" y="4852979"/>
              <a:ext cx="482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2200" dirty="0">
                  <a:solidFill>
                    <a:srgbClr val="FFFFFF"/>
                  </a:solidFill>
                  <a:latin typeface="Segoe Pro Display Light" panose="020B0302040504020203" pitchFamily="34" charset="0"/>
                </a:rPr>
                <a:t>SQL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505AB84-2648-BC41-9F5C-E6B37723B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686" y="4534010"/>
              <a:ext cx="1935831" cy="933703"/>
            </a:xfrm>
            <a:custGeom>
              <a:avLst/>
              <a:gdLst>
                <a:gd name="T0" fmla="*/ 935 w 935"/>
                <a:gd name="T1" fmla="*/ 390 h 451"/>
                <a:gd name="T2" fmla="*/ 875 w 935"/>
                <a:gd name="T3" fmla="*/ 451 h 451"/>
                <a:gd name="T4" fmla="*/ 60 w 935"/>
                <a:gd name="T5" fmla="*/ 451 h 451"/>
                <a:gd name="T6" fmla="*/ 0 w 935"/>
                <a:gd name="T7" fmla="*/ 390 h 451"/>
                <a:gd name="T8" fmla="*/ 0 w 935"/>
                <a:gd name="T9" fmla="*/ 60 h 451"/>
                <a:gd name="T10" fmla="*/ 60 w 935"/>
                <a:gd name="T11" fmla="*/ 0 h 451"/>
                <a:gd name="T12" fmla="*/ 875 w 935"/>
                <a:gd name="T13" fmla="*/ 0 h 451"/>
                <a:gd name="T14" fmla="*/ 935 w 935"/>
                <a:gd name="T15" fmla="*/ 60 h 451"/>
                <a:gd name="T16" fmla="*/ 935 w 935"/>
                <a:gd name="T17" fmla="*/ 39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5" h="451">
                  <a:moveTo>
                    <a:pt x="935" y="390"/>
                  </a:moveTo>
                  <a:cubicBezTo>
                    <a:pt x="935" y="424"/>
                    <a:pt x="908" y="451"/>
                    <a:pt x="875" y="451"/>
                  </a:cubicBezTo>
                  <a:cubicBezTo>
                    <a:pt x="60" y="451"/>
                    <a:pt x="60" y="451"/>
                    <a:pt x="60" y="451"/>
                  </a:cubicBezTo>
                  <a:cubicBezTo>
                    <a:pt x="27" y="451"/>
                    <a:pt x="0" y="424"/>
                    <a:pt x="0" y="39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8" y="0"/>
                    <a:pt x="935" y="27"/>
                    <a:pt x="935" y="60"/>
                  </a:cubicBezTo>
                  <a:lnTo>
                    <a:pt x="935" y="390"/>
                  </a:lnTo>
                  <a:close/>
                </a:path>
              </a:pathLst>
            </a:custGeom>
            <a:solidFill>
              <a:srgbClr val="022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32F05EE-CA21-2B4D-B9F8-C72C2919F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4558" y="4529733"/>
              <a:ext cx="1948661" cy="942256"/>
            </a:xfrm>
            <a:custGeom>
              <a:avLst/>
              <a:gdLst>
                <a:gd name="T0" fmla="*/ 938 w 941"/>
                <a:gd name="T1" fmla="*/ 392 h 455"/>
                <a:gd name="T2" fmla="*/ 936 w 941"/>
                <a:gd name="T3" fmla="*/ 392 h 455"/>
                <a:gd name="T4" fmla="*/ 919 w 941"/>
                <a:gd name="T5" fmla="*/ 433 h 455"/>
                <a:gd name="T6" fmla="*/ 878 w 941"/>
                <a:gd name="T7" fmla="*/ 450 h 455"/>
                <a:gd name="T8" fmla="*/ 63 w 941"/>
                <a:gd name="T9" fmla="*/ 450 h 455"/>
                <a:gd name="T10" fmla="*/ 22 w 941"/>
                <a:gd name="T11" fmla="*/ 433 h 455"/>
                <a:gd name="T12" fmla="*/ 5 w 941"/>
                <a:gd name="T13" fmla="*/ 392 h 455"/>
                <a:gd name="T14" fmla="*/ 5 w 941"/>
                <a:gd name="T15" fmla="*/ 62 h 455"/>
                <a:gd name="T16" fmla="*/ 22 w 941"/>
                <a:gd name="T17" fmla="*/ 22 h 455"/>
                <a:gd name="T18" fmla="*/ 63 w 941"/>
                <a:gd name="T19" fmla="*/ 5 h 455"/>
                <a:gd name="T20" fmla="*/ 878 w 941"/>
                <a:gd name="T21" fmla="*/ 5 h 455"/>
                <a:gd name="T22" fmla="*/ 878 w 941"/>
                <a:gd name="T23" fmla="*/ 5 h 455"/>
                <a:gd name="T24" fmla="*/ 919 w 941"/>
                <a:gd name="T25" fmla="*/ 22 h 455"/>
                <a:gd name="T26" fmla="*/ 936 w 941"/>
                <a:gd name="T27" fmla="*/ 62 h 455"/>
                <a:gd name="T28" fmla="*/ 936 w 941"/>
                <a:gd name="T29" fmla="*/ 392 h 455"/>
                <a:gd name="T30" fmla="*/ 938 w 941"/>
                <a:gd name="T31" fmla="*/ 392 h 455"/>
                <a:gd name="T32" fmla="*/ 941 w 941"/>
                <a:gd name="T33" fmla="*/ 392 h 455"/>
                <a:gd name="T34" fmla="*/ 941 w 941"/>
                <a:gd name="T35" fmla="*/ 62 h 455"/>
                <a:gd name="T36" fmla="*/ 878 w 941"/>
                <a:gd name="T37" fmla="*/ 0 h 455"/>
                <a:gd name="T38" fmla="*/ 63 w 941"/>
                <a:gd name="T39" fmla="*/ 0 h 455"/>
                <a:gd name="T40" fmla="*/ 0 w 941"/>
                <a:gd name="T41" fmla="*/ 62 h 455"/>
                <a:gd name="T42" fmla="*/ 0 w 941"/>
                <a:gd name="T43" fmla="*/ 392 h 455"/>
                <a:gd name="T44" fmla="*/ 63 w 941"/>
                <a:gd name="T45" fmla="*/ 455 h 455"/>
                <a:gd name="T46" fmla="*/ 878 w 941"/>
                <a:gd name="T47" fmla="*/ 455 h 455"/>
                <a:gd name="T48" fmla="*/ 878 w 941"/>
                <a:gd name="T49" fmla="*/ 455 h 455"/>
                <a:gd name="T50" fmla="*/ 941 w 941"/>
                <a:gd name="T51" fmla="*/ 392 h 455"/>
                <a:gd name="T52" fmla="*/ 938 w 941"/>
                <a:gd name="T53" fmla="*/ 39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1" h="455">
                  <a:moveTo>
                    <a:pt x="938" y="392"/>
                  </a:moveTo>
                  <a:cubicBezTo>
                    <a:pt x="936" y="392"/>
                    <a:pt x="936" y="392"/>
                    <a:pt x="936" y="392"/>
                  </a:cubicBezTo>
                  <a:cubicBezTo>
                    <a:pt x="936" y="408"/>
                    <a:pt x="929" y="423"/>
                    <a:pt x="919" y="433"/>
                  </a:cubicBezTo>
                  <a:cubicBezTo>
                    <a:pt x="908" y="444"/>
                    <a:pt x="894" y="450"/>
                    <a:pt x="878" y="450"/>
                  </a:cubicBezTo>
                  <a:cubicBezTo>
                    <a:pt x="63" y="450"/>
                    <a:pt x="63" y="450"/>
                    <a:pt x="63" y="450"/>
                  </a:cubicBezTo>
                  <a:cubicBezTo>
                    <a:pt x="47" y="450"/>
                    <a:pt x="32" y="444"/>
                    <a:pt x="22" y="433"/>
                  </a:cubicBezTo>
                  <a:cubicBezTo>
                    <a:pt x="11" y="423"/>
                    <a:pt x="5" y="408"/>
                    <a:pt x="5" y="39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46"/>
                    <a:pt x="11" y="32"/>
                    <a:pt x="22" y="22"/>
                  </a:cubicBezTo>
                  <a:cubicBezTo>
                    <a:pt x="32" y="11"/>
                    <a:pt x="47" y="5"/>
                    <a:pt x="63" y="5"/>
                  </a:cubicBezTo>
                  <a:cubicBezTo>
                    <a:pt x="878" y="5"/>
                    <a:pt x="878" y="5"/>
                    <a:pt x="878" y="5"/>
                  </a:cubicBezTo>
                  <a:cubicBezTo>
                    <a:pt x="878" y="5"/>
                    <a:pt x="878" y="5"/>
                    <a:pt x="878" y="5"/>
                  </a:cubicBezTo>
                  <a:cubicBezTo>
                    <a:pt x="894" y="5"/>
                    <a:pt x="908" y="11"/>
                    <a:pt x="919" y="22"/>
                  </a:cubicBezTo>
                  <a:cubicBezTo>
                    <a:pt x="929" y="32"/>
                    <a:pt x="936" y="46"/>
                    <a:pt x="936" y="62"/>
                  </a:cubicBezTo>
                  <a:cubicBezTo>
                    <a:pt x="936" y="392"/>
                    <a:pt x="936" y="392"/>
                    <a:pt x="936" y="392"/>
                  </a:cubicBezTo>
                  <a:cubicBezTo>
                    <a:pt x="938" y="392"/>
                    <a:pt x="938" y="392"/>
                    <a:pt x="938" y="392"/>
                  </a:cubicBezTo>
                  <a:cubicBezTo>
                    <a:pt x="941" y="392"/>
                    <a:pt x="941" y="392"/>
                    <a:pt x="941" y="392"/>
                  </a:cubicBezTo>
                  <a:cubicBezTo>
                    <a:pt x="941" y="62"/>
                    <a:pt x="941" y="62"/>
                    <a:pt x="941" y="62"/>
                  </a:cubicBezTo>
                  <a:cubicBezTo>
                    <a:pt x="941" y="28"/>
                    <a:pt x="912" y="0"/>
                    <a:pt x="87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27"/>
                    <a:pt x="28" y="455"/>
                    <a:pt x="63" y="455"/>
                  </a:cubicBezTo>
                  <a:cubicBezTo>
                    <a:pt x="878" y="455"/>
                    <a:pt x="878" y="455"/>
                    <a:pt x="878" y="455"/>
                  </a:cubicBezTo>
                  <a:cubicBezTo>
                    <a:pt x="878" y="455"/>
                    <a:pt x="878" y="455"/>
                    <a:pt x="878" y="455"/>
                  </a:cubicBezTo>
                  <a:cubicBezTo>
                    <a:pt x="912" y="455"/>
                    <a:pt x="941" y="427"/>
                    <a:pt x="941" y="392"/>
                  </a:cubicBezTo>
                  <a:lnTo>
                    <a:pt x="93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8A549FD-ABA0-9747-849C-45B30E12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938" y="4786323"/>
              <a:ext cx="484671" cy="429076"/>
            </a:xfrm>
            <a:custGeom>
              <a:avLst/>
              <a:gdLst>
                <a:gd name="T0" fmla="*/ 180 w 234"/>
                <a:gd name="T1" fmla="*/ 186 h 207"/>
                <a:gd name="T2" fmla="*/ 117 w 234"/>
                <a:gd name="T3" fmla="*/ 207 h 207"/>
                <a:gd name="T4" fmla="*/ 35 w 234"/>
                <a:gd name="T5" fmla="*/ 166 h 207"/>
                <a:gd name="T6" fmla="*/ 54 w 234"/>
                <a:gd name="T7" fmla="*/ 21 h 207"/>
                <a:gd name="T8" fmla="*/ 117 w 234"/>
                <a:gd name="T9" fmla="*/ 0 h 207"/>
                <a:gd name="T10" fmla="*/ 199 w 234"/>
                <a:gd name="T11" fmla="*/ 41 h 207"/>
                <a:gd name="T12" fmla="*/ 180 w 234"/>
                <a:gd name="T13" fmla="*/ 1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07">
                  <a:moveTo>
                    <a:pt x="180" y="186"/>
                  </a:moveTo>
                  <a:cubicBezTo>
                    <a:pt x="161" y="200"/>
                    <a:pt x="139" y="207"/>
                    <a:pt x="117" y="207"/>
                  </a:cubicBezTo>
                  <a:cubicBezTo>
                    <a:pt x="86" y="207"/>
                    <a:pt x="55" y="193"/>
                    <a:pt x="35" y="166"/>
                  </a:cubicBezTo>
                  <a:cubicBezTo>
                    <a:pt x="0" y="121"/>
                    <a:pt x="9" y="56"/>
                    <a:pt x="54" y="21"/>
                  </a:cubicBezTo>
                  <a:cubicBezTo>
                    <a:pt x="73" y="7"/>
                    <a:pt x="95" y="0"/>
                    <a:pt x="117" y="0"/>
                  </a:cubicBezTo>
                  <a:cubicBezTo>
                    <a:pt x="148" y="0"/>
                    <a:pt x="179" y="14"/>
                    <a:pt x="199" y="41"/>
                  </a:cubicBezTo>
                  <a:cubicBezTo>
                    <a:pt x="234" y="86"/>
                    <a:pt x="225" y="151"/>
                    <a:pt x="180" y="186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6DA3655-7A86-9A43-B121-4A87DF050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938" y="4786323"/>
              <a:ext cx="484671" cy="429076"/>
            </a:xfrm>
            <a:custGeom>
              <a:avLst/>
              <a:gdLst>
                <a:gd name="T0" fmla="*/ 180 w 234"/>
                <a:gd name="T1" fmla="*/ 186 h 207"/>
                <a:gd name="T2" fmla="*/ 117 w 234"/>
                <a:gd name="T3" fmla="*/ 207 h 207"/>
                <a:gd name="T4" fmla="*/ 35 w 234"/>
                <a:gd name="T5" fmla="*/ 166 h 207"/>
                <a:gd name="T6" fmla="*/ 54 w 234"/>
                <a:gd name="T7" fmla="*/ 21 h 207"/>
                <a:gd name="T8" fmla="*/ 117 w 234"/>
                <a:gd name="T9" fmla="*/ 0 h 207"/>
                <a:gd name="T10" fmla="*/ 199 w 234"/>
                <a:gd name="T11" fmla="*/ 41 h 207"/>
                <a:gd name="T12" fmla="*/ 180 w 234"/>
                <a:gd name="T13" fmla="*/ 1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07">
                  <a:moveTo>
                    <a:pt x="180" y="186"/>
                  </a:moveTo>
                  <a:cubicBezTo>
                    <a:pt x="161" y="200"/>
                    <a:pt x="139" y="207"/>
                    <a:pt x="117" y="207"/>
                  </a:cubicBezTo>
                  <a:cubicBezTo>
                    <a:pt x="86" y="207"/>
                    <a:pt x="55" y="193"/>
                    <a:pt x="35" y="166"/>
                  </a:cubicBezTo>
                  <a:cubicBezTo>
                    <a:pt x="0" y="121"/>
                    <a:pt x="9" y="56"/>
                    <a:pt x="54" y="21"/>
                  </a:cubicBezTo>
                  <a:cubicBezTo>
                    <a:pt x="73" y="7"/>
                    <a:pt x="95" y="0"/>
                    <a:pt x="117" y="0"/>
                  </a:cubicBezTo>
                  <a:cubicBezTo>
                    <a:pt x="148" y="0"/>
                    <a:pt x="179" y="14"/>
                    <a:pt x="199" y="41"/>
                  </a:cubicBezTo>
                  <a:cubicBezTo>
                    <a:pt x="234" y="86"/>
                    <a:pt x="225" y="151"/>
                    <a:pt x="180" y="186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EFFC83D-252E-304B-BD22-2018CB3F2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8383" y="4850471"/>
              <a:ext cx="59871" cy="153954"/>
            </a:xfrm>
            <a:custGeom>
              <a:avLst/>
              <a:gdLst>
                <a:gd name="T0" fmla="*/ 19 w 29"/>
                <a:gd name="T1" fmla="*/ 74 h 74"/>
                <a:gd name="T2" fmla="*/ 29 w 29"/>
                <a:gd name="T3" fmla="*/ 57 h 74"/>
                <a:gd name="T4" fmla="*/ 15 w 29"/>
                <a:gd name="T5" fmla="*/ 0 h 74"/>
                <a:gd name="T6" fmla="*/ 4 w 29"/>
                <a:gd name="T7" fmla="*/ 13 h 74"/>
                <a:gd name="T8" fmla="*/ 19 w 29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4">
                  <a:moveTo>
                    <a:pt x="19" y="74"/>
                  </a:moveTo>
                  <a:cubicBezTo>
                    <a:pt x="21" y="69"/>
                    <a:pt x="25" y="63"/>
                    <a:pt x="29" y="57"/>
                  </a:cubicBezTo>
                  <a:cubicBezTo>
                    <a:pt x="12" y="31"/>
                    <a:pt x="13" y="10"/>
                    <a:pt x="15" y="0"/>
                  </a:cubicBezTo>
                  <a:cubicBezTo>
                    <a:pt x="11" y="4"/>
                    <a:pt x="7" y="9"/>
                    <a:pt x="4" y="13"/>
                  </a:cubicBezTo>
                  <a:cubicBezTo>
                    <a:pt x="1" y="27"/>
                    <a:pt x="0" y="48"/>
                    <a:pt x="19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6E5DB40-1B77-0C4E-AE60-851879F4D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084" y="5011553"/>
              <a:ext cx="289377" cy="143976"/>
            </a:xfrm>
            <a:custGeom>
              <a:avLst/>
              <a:gdLst>
                <a:gd name="T0" fmla="*/ 30 w 140"/>
                <a:gd name="T1" fmla="*/ 17 h 69"/>
                <a:gd name="T2" fmla="*/ 10 w 140"/>
                <a:gd name="T3" fmla="*/ 0 h 69"/>
                <a:gd name="T4" fmla="*/ 0 w 140"/>
                <a:gd name="T5" fmla="*/ 16 h 69"/>
                <a:gd name="T6" fmla="*/ 18 w 140"/>
                <a:gd name="T7" fmla="*/ 32 h 69"/>
                <a:gd name="T8" fmla="*/ 126 w 140"/>
                <a:gd name="T9" fmla="*/ 69 h 69"/>
                <a:gd name="T10" fmla="*/ 140 w 140"/>
                <a:gd name="T11" fmla="*/ 52 h 69"/>
                <a:gd name="T12" fmla="*/ 30 w 140"/>
                <a:gd name="T13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9">
                  <a:moveTo>
                    <a:pt x="30" y="17"/>
                  </a:moveTo>
                  <a:cubicBezTo>
                    <a:pt x="22" y="11"/>
                    <a:pt x="16" y="5"/>
                    <a:pt x="10" y="0"/>
                  </a:cubicBezTo>
                  <a:cubicBezTo>
                    <a:pt x="6" y="5"/>
                    <a:pt x="3" y="11"/>
                    <a:pt x="0" y="16"/>
                  </a:cubicBezTo>
                  <a:cubicBezTo>
                    <a:pt x="6" y="21"/>
                    <a:pt x="11" y="26"/>
                    <a:pt x="18" y="32"/>
                  </a:cubicBezTo>
                  <a:cubicBezTo>
                    <a:pt x="61" y="66"/>
                    <a:pt x="103" y="69"/>
                    <a:pt x="126" y="69"/>
                  </a:cubicBezTo>
                  <a:cubicBezTo>
                    <a:pt x="128" y="69"/>
                    <a:pt x="135" y="59"/>
                    <a:pt x="140" y="52"/>
                  </a:cubicBezTo>
                  <a:cubicBezTo>
                    <a:pt x="129" y="55"/>
                    <a:pt x="84" y="60"/>
                    <a:pt x="3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535A2CD-FD1E-814B-9338-416E9ADA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550" y="4901789"/>
              <a:ext cx="205272" cy="172486"/>
            </a:xfrm>
            <a:custGeom>
              <a:avLst/>
              <a:gdLst>
                <a:gd name="T0" fmla="*/ 0 w 99"/>
                <a:gd name="T1" fmla="*/ 9 h 83"/>
                <a:gd name="T2" fmla="*/ 96 w 99"/>
                <a:gd name="T3" fmla="*/ 83 h 83"/>
                <a:gd name="T4" fmla="*/ 99 w 99"/>
                <a:gd name="T5" fmla="*/ 74 h 83"/>
                <a:gd name="T6" fmla="*/ 14 w 99"/>
                <a:gd name="T7" fmla="*/ 0 h 83"/>
                <a:gd name="T8" fmla="*/ 0 w 99"/>
                <a:gd name="T9" fmla="*/ 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3">
                  <a:moveTo>
                    <a:pt x="0" y="9"/>
                  </a:moveTo>
                  <a:cubicBezTo>
                    <a:pt x="39" y="45"/>
                    <a:pt x="84" y="75"/>
                    <a:pt x="96" y="83"/>
                  </a:cubicBezTo>
                  <a:cubicBezTo>
                    <a:pt x="97" y="80"/>
                    <a:pt x="98" y="77"/>
                    <a:pt x="99" y="74"/>
                  </a:cubicBezTo>
                  <a:cubicBezTo>
                    <a:pt x="86" y="65"/>
                    <a:pt x="54" y="40"/>
                    <a:pt x="14" y="0"/>
                  </a:cubicBezTo>
                  <a:cubicBezTo>
                    <a:pt x="10" y="3"/>
                    <a:pt x="5" y="6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3E8D98B-DFCB-D54A-8324-D26F49288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765" y="4796302"/>
              <a:ext cx="89807" cy="85530"/>
            </a:xfrm>
            <a:custGeom>
              <a:avLst/>
              <a:gdLst>
                <a:gd name="T0" fmla="*/ 43 w 43"/>
                <a:gd name="T1" fmla="*/ 32 h 41"/>
                <a:gd name="T2" fmla="*/ 14 w 43"/>
                <a:gd name="T3" fmla="*/ 0 h 41"/>
                <a:gd name="T4" fmla="*/ 0 w 43"/>
                <a:gd name="T5" fmla="*/ 5 h 41"/>
                <a:gd name="T6" fmla="*/ 28 w 43"/>
                <a:gd name="T7" fmla="*/ 41 h 41"/>
                <a:gd name="T8" fmla="*/ 43 w 43"/>
                <a:gd name="T9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43" y="32"/>
                  </a:moveTo>
                  <a:cubicBezTo>
                    <a:pt x="34" y="22"/>
                    <a:pt x="24" y="11"/>
                    <a:pt x="14" y="0"/>
                  </a:cubicBezTo>
                  <a:cubicBezTo>
                    <a:pt x="9" y="1"/>
                    <a:pt x="5" y="3"/>
                    <a:pt x="0" y="5"/>
                  </a:cubicBezTo>
                  <a:cubicBezTo>
                    <a:pt x="8" y="17"/>
                    <a:pt x="17" y="29"/>
                    <a:pt x="28" y="41"/>
                  </a:cubicBezTo>
                  <a:cubicBezTo>
                    <a:pt x="33" y="37"/>
                    <a:pt x="38" y="34"/>
                    <a:pt x="4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ABEBA1-004F-CC42-9006-FC63CE44A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936" y="5004425"/>
              <a:ext cx="64148" cy="162507"/>
            </a:xfrm>
            <a:custGeom>
              <a:avLst/>
              <a:gdLst>
                <a:gd name="T0" fmla="*/ 15 w 31"/>
                <a:gd name="T1" fmla="*/ 0 h 79"/>
                <a:gd name="T2" fmla="*/ 0 w 31"/>
                <a:gd name="T3" fmla="*/ 58 h 79"/>
                <a:gd name="T4" fmla="*/ 2 w 31"/>
                <a:gd name="T5" fmla="*/ 62 h 79"/>
                <a:gd name="T6" fmla="*/ 19 w 31"/>
                <a:gd name="T7" fmla="*/ 79 h 79"/>
                <a:gd name="T8" fmla="*/ 31 w 31"/>
                <a:gd name="T9" fmla="*/ 20 h 79"/>
                <a:gd name="T10" fmla="*/ 15 w 31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79">
                  <a:moveTo>
                    <a:pt x="15" y="0"/>
                  </a:moveTo>
                  <a:cubicBezTo>
                    <a:pt x="5" y="21"/>
                    <a:pt x="1" y="41"/>
                    <a:pt x="0" y="58"/>
                  </a:cubicBezTo>
                  <a:cubicBezTo>
                    <a:pt x="1" y="59"/>
                    <a:pt x="1" y="60"/>
                    <a:pt x="2" y="62"/>
                  </a:cubicBezTo>
                  <a:cubicBezTo>
                    <a:pt x="7" y="68"/>
                    <a:pt x="13" y="74"/>
                    <a:pt x="19" y="79"/>
                  </a:cubicBezTo>
                  <a:cubicBezTo>
                    <a:pt x="18" y="65"/>
                    <a:pt x="20" y="43"/>
                    <a:pt x="31" y="20"/>
                  </a:cubicBezTo>
                  <a:cubicBezTo>
                    <a:pt x="24" y="13"/>
                    <a:pt x="19" y="7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154978A4-6C67-BB42-ABBB-7E01BFB61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872" y="4881832"/>
              <a:ext cx="149678" cy="163933"/>
            </a:xfrm>
            <a:custGeom>
              <a:avLst/>
              <a:gdLst>
                <a:gd name="T0" fmla="*/ 52 w 72"/>
                <a:gd name="T1" fmla="*/ 0 h 79"/>
                <a:gd name="T2" fmla="*/ 24 w 72"/>
                <a:gd name="T3" fmla="*/ 25 h 79"/>
                <a:gd name="T4" fmla="*/ 10 w 72"/>
                <a:gd name="T5" fmla="*/ 42 h 79"/>
                <a:gd name="T6" fmla="*/ 10 w 72"/>
                <a:gd name="T7" fmla="*/ 42 h 79"/>
                <a:gd name="T8" fmla="*/ 0 w 72"/>
                <a:gd name="T9" fmla="*/ 59 h 79"/>
                <a:gd name="T10" fmla="*/ 16 w 72"/>
                <a:gd name="T11" fmla="*/ 79 h 79"/>
                <a:gd name="T12" fmla="*/ 26 w 72"/>
                <a:gd name="T13" fmla="*/ 63 h 79"/>
                <a:gd name="T14" fmla="*/ 26 w 72"/>
                <a:gd name="T15" fmla="*/ 63 h 79"/>
                <a:gd name="T16" fmla="*/ 45 w 72"/>
                <a:gd name="T17" fmla="*/ 41 h 79"/>
                <a:gd name="T18" fmla="*/ 72 w 72"/>
                <a:gd name="T19" fmla="*/ 19 h 79"/>
                <a:gd name="T20" fmla="*/ 52 w 7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9">
                  <a:moveTo>
                    <a:pt x="52" y="0"/>
                  </a:moveTo>
                  <a:cubicBezTo>
                    <a:pt x="43" y="6"/>
                    <a:pt x="33" y="14"/>
                    <a:pt x="24" y="25"/>
                  </a:cubicBezTo>
                  <a:cubicBezTo>
                    <a:pt x="18" y="30"/>
                    <a:pt x="14" y="36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6" y="48"/>
                    <a:pt x="2" y="54"/>
                    <a:pt x="0" y="59"/>
                  </a:cubicBezTo>
                  <a:cubicBezTo>
                    <a:pt x="4" y="66"/>
                    <a:pt x="9" y="72"/>
                    <a:pt x="16" y="79"/>
                  </a:cubicBezTo>
                  <a:cubicBezTo>
                    <a:pt x="19" y="74"/>
                    <a:pt x="22" y="68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1" y="55"/>
                    <a:pt x="37" y="48"/>
                    <a:pt x="45" y="41"/>
                  </a:cubicBezTo>
                  <a:cubicBezTo>
                    <a:pt x="55" y="32"/>
                    <a:pt x="64" y="25"/>
                    <a:pt x="72" y="19"/>
                  </a:cubicBezTo>
                  <a:cubicBezTo>
                    <a:pt x="65" y="13"/>
                    <a:pt x="58" y="6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52BAA3F-E3C5-EE40-8A26-0766C5B7F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210" y="4830514"/>
              <a:ext cx="205272" cy="89807"/>
            </a:xfrm>
            <a:custGeom>
              <a:avLst/>
              <a:gdLst>
                <a:gd name="T0" fmla="*/ 84 w 99"/>
                <a:gd name="T1" fmla="*/ 3 h 44"/>
                <a:gd name="T2" fmla="*/ 15 w 99"/>
                <a:gd name="T3" fmla="*/ 16 h 44"/>
                <a:gd name="T4" fmla="*/ 15 w 99"/>
                <a:gd name="T5" fmla="*/ 16 h 44"/>
                <a:gd name="T6" fmla="*/ 0 w 99"/>
                <a:gd name="T7" fmla="*/ 25 h 44"/>
                <a:gd name="T8" fmla="*/ 20 w 99"/>
                <a:gd name="T9" fmla="*/ 44 h 44"/>
                <a:gd name="T10" fmla="*/ 34 w 99"/>
                <a:gd name="T11" fmla="*/ 35 h 44"/>
                <a:gd name="T12" fmla="*/ 34 w 99"/>
                <a:gd name="T13" fmla="*/ 35 h 44"/>
                <a:gd name="T14" fmla="*/ 99 w 99"/>
                <a:gd name="T15" fmla="*/ 18 h 44"/>
                <a:gd name="T16" fmla="*/ 84 w 99"/>
                <a:gd name="T1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44">
                  <a:moveTo>
                    <a:pt x="84" y="3"/>
                  </a:moveTo>
                  <a:cubicBezTo>
                    <a:pt x="68" y="0"/>
                    <a:pt x="43" y="1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0" y="18"/>
                    <a:pt x="5" y="21"/>
                    <a:pt x="0" y="25"/>
                  </a:cubicBezTo>
                  <a:cubicBezTo>
                    <a:pt x="6" y="31"/>
                    <a:pt x="13" y="38"/>
                    <a:pt x="20" y="44"/>
                  </a:cubicBezTo>
                  <a:cubicBezTo>
                    <a:pt x="25" y="41"/>
                    <a:pt x="30" y="38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72" y="15"/>
                    <a:pt x="99" y="18"/>
                    <a:pt x="99" y="18"/>
                  </a:cubicBezTo>
                  <a:cubicBezTo>
                    <a:pt x="95" y="12"/>
                    <a:pt x="90" y="7"/>
                    <a:pt x="8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490B1FE-F014-E447-817E-B7EFBD83D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399" y="4958809"/>
              <a:ext cx="106913" cy="102636"/>
            </a:xfrm>
            <a:custGeom>
              <a:avLst/>
              <a:gdLst>
                <a:gd name="T0" fmla="*/ 12 w 51"/>
                <a:gd name="T1" fmla="*/ 7 h 50"/>
                <a:gd name="T2" fmla="*/ 8 w 51"/>
                <a:gd name="T3" fmla="*/ 39 h 50"/>
                <a:gd name="T4" fmla="*/ 39 w 51"/>
                <a:gd name="T5" fmla="*/ 43 h 50"/>
                <a:gd name="T6" fmla="*/ 43 w 51"/>
                <a:gd name="T7" fmla="*/ 12 h 50"/>
                <a:gd name="T8" fmla="*/ 12 w 51"/>
                <a:gd name="T9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12" y="7"/>
                  </a:moveTo>
                  <a:cubicBezTo>
                    <a:pt x="2" y="15"/>
                    <a:pt x="0" y="29"/>
                    <a:pt x="8" y="39"/>
                  </a:cubicBezTo>
                  <a:cubicBezTo>
                    <a:pt x="15" y="48"/>
                    <a:pt x="29" y="50"/>
                    <a:pt x="39" y="43"/>
                  </a:cubicBezTo>
                  <a:cubicBezTo>
                    <a:pt x="49" y="35"/>
                    <a:pt x="51" y="21"/>
                    <a:pt x="43" y="12"/>
                  </a:cubicBezTo>
                  <a:cubicBezTo>
                    <a:pt x="36" y="2"/>
                    <a:pt x="22" y="0"/>
                    <a:pt x="1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BE03C798-EF98-A247-9826-99051BDED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593" y="5074275"/>
              <a:ext cx="94083" cy="95509"/>
            </a:xfrm>
            <a:custGeom>
              <a:avLst/>
              <a:gdLst>
                <a:gd name="T0" fmla="*/ 10 w 46"/>
                <a:gd name="T1" fmla="*/ 7 h 46"/>
                <a:gd name="T2" fmla="*/ 6 w 46"/>
                <a:gd name="T3" fmla="*/ 36 h 46"/>
                <a:gd name="T4" fmla="*/ 35 w 46"/>
                <a:gd name="T5" fmla="*/ 40 h 46"/>
                <a:gd name="T6" fmla="*/ 39 w 46"/>
                <a:gd name="T7" fmla="*/ 11 h 46"/>
                <a:gd name="T8" fmla="*/ 10 w 46"/>
                <a:gd name="T9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10" y="7"/>
                  </a:moveTo>
                  <a:cubicBezTo>
                    <a:pt x="1" y="14"/>
                    <a:pt x="0" y="27"/>
                    <a:pt x="6" y="36"/>
                  </a:cubicBezTo>
                  <a:cubicBezTo>
                    <a:pt x="13" y="45"/>
                    <a:pt x="26" y="46"/>
                    <a:pt x="35" y="40"/>
                  </a:cubicBezTo>
                  <a:cubicBezTo>
                    <a:pt x="44" y="33"/>
                    <a:pt x="46" y="20"/>
                    <a:pt x="39" y="11"/>
                  </a:cubicBezTo>
                  <a:cubicBezTo>
                    <a:pt x="32" y="2"/>
                    <a:pt x="19" y="0"/>
                    <a:pt x="1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85882111-9732-3F4A-9D05-140D05E3C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681" y="4931725"/>
              <a:ext cx="146827" cy="143976"/>
            </a:xfrm>
            <a:custGeom>
              <a:avLst/>
              <a:gdLst>
                <a:gd name="T0" fmla="*/ 17 w 71"/>
                <a:gd name="T1" fmla="*/ 10 h 70"/>
                <a:gd name="T2" fmla="*/ 11 w 71"/>
                <a:gd name="T3" fmla="*/ 54 h 70"/>
                <a:gd name="T4" fmla="*/ 55 w 71"/>
                <a:gd name="T5" fmla="*/ 60 h 70"/>
                <a:gd name="T6" fmla="*/ 61 w 71"/>
                <a:gd name="T7" fmla="*/ 16 h 70"/>
                <a:gd name="T8" fmla="*/ 17 w 71"/>
                <a:gd name="T9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0">
                  <a:moveTo>
                    <a:pt x="17" y="10"/>
                  </a:moveTo>
                  <a:cubicBezTo>
                    <a:pt x="3" y="21"/>
                    <a:pt x="0" y="40"/>
                    <a:pt x="11" y="54"/>
                  </a:cubicBezTo>
                  <a:cubicBezTo>
                    <a:pt x="21" y="68"/>
                    <a:pt x="41" y="70"/>
                    <a:pt x="55" y="60"/>
                  </a:cubicBezTo>
                  <a:cubicBezTo>
                    <a:pt x="68" y="49"/>
                    <a:pt x="71" y="30"/>
                    <a:pt x="61" y="16"/>
                  </a:cubicBezTo>
                  <a:cubicBezTo>
                    <a:pt x="50" y="2"/>
                    <a:pt x="30" y="0"/>
                    <a:pt x="1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D1968CAB-26E5-5B43-BFA5-3A5328C30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690" y="4840493"/>
              <a:ext cx="868131" cy="303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2200" dirty="0" err="1">
                  <a:solidFill>
                    <a:srgbClr val="FFFFFF"/>
                  </a:solidFill>
                  <a:latin typeface="Segoe Pro Display Light" panose="020B0302040504020203" pitchFamily="34" charset="0"/>
                </a:rPr>
                <a:t>Website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32D4798A-E9EB-C540-A821-288A44EC4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089" y="4478415"/>
              <a:ext cx="1928704" cy="922299"/>
            </a:xfrm>
            <a:custGeom>
              <a:avLst/>
              <a:gdLst>
                <a:gd name="T0" fmla="*/ 874 w 932"/>
                <a:gd name="T1" fmla="*/ 0 h 446"/>
                <a:gd name="T2" fmla="*/ 59 w 932"/>
                <a:gd name="T3" fmla="*/ 0 h 446"/>
                <a:gd name="T4" fmla="*/ 18 w 932"/>
                <a:gd name="T5" fmla="*/ 17 h 446"/>
                <a:gd name="T6" fmla="*/ 0 w 932"/>
                <a:gd name="T7" fmla="*/ 58 h 446"/>
                <a:gd name="T8" fmla="*/ 0 w 932"/>
                <a:gd name="T9" fmla="*/ 388 h 446"/>
                <a:gd name="T10" fmla="*/ 18 w 932"/>
                <a:gd name="T11" fmla="*/ 430 h 446"/>
                <a:gd name="T12" fmla="*/ 53 w 932"/>
                <a:gd name="T13" fmla="*/ 446 h 446"/>
                <a:gd name="T14" fmla="*/ 53 w 932"/>
                <a:gd name="T15" fmla="*/ 442 h 446"/>
                <a:gd name="T16" fmla="*/ 53 w 932"/>
                <a:gd name="T17" fmla="*/ 113 h 446"/>
                <a:gd name="T18" fmla="*/ 113 w 932"/>
                <a:gd name="T19" fmla="*/ 52 h 446"/>
                <a:gd name="T20" fmla="*/ 928 w 932"/>
                <a:gd name="T21" fmla="*/ 52 h 446"/>
                <a:gd name="T22" fmla="*/ 932 w 932"/>
                <a:gd name="T23" fmla="*/ 52 h 446"/>
                <a:gd name="T24" fmla="*/ 915 w 932"/>
                <a:gd name="T25" fmla="*/ 17 h 446"/>
                <a:gd name="T26" fmla="*/ 874 w 932"/>
                <a:gd name="T2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2" h="446">
                  <a:moveTo>
                    <a:pt x="874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8" y="7"/>
                    <a:pt x="18" y="17"/>
                  </a:cubicBezTo>
                  <a:cubicBezTo>
                    <a:pt x="7" y="28"/>
                    <a:pt x="0" y="42"/>
                    <a:pt x="0" y="5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404"/>
                    <a:pt x="7" y="419"/>
                    <a:pt x="18" y="430"/>
                  </a:cubicBezTo>
                  <a:cubicBezTo>
                    <a:pt x="27" y="439"/>
                    <a:pt x="39" y="445"/>
                    <a:pt x="53" y="446"/>
                  </a:cubicBezTo>
                  <a:cubicBezTo>
                    <a:pt x="53" y="445"/>
                    <a:pt x="53" y="444"/>
                    <a:pt x="53" y="442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3" y="79"/>
                    <a:pt x="80" y="52"/>
                    <a:pt x="113" y="52"/>
                  </a:cubicBezTo>
                  <a:cubicBezTo>
                    <a:pt x="928" y="52"/>
                    <a:pt x="928" y="52"/>
                    <a:pt x="928" y="52"/>
                  </a:cubicBezTo>
                  <a:cubicBezTo>
                    <a:pt x="929" y="52"/>
                    <a:pt x="930" y="52"/>
                    <a:pt x="932" y="52"/>
                  </a:cubicBezTo>
                  <a:cubicBezTo>
                    <a:pt x="930" y="39"/>
                    <a:pt x="924" y="26"/>
                    <a:pt x="915" y="17"/>
                  </a:cubicBezTo>
                  <a:cubicBezTo>
                    <a:pt x="904" y="7"/>
                    <a:pt x="890" y="0"/>
                    <a:pt x="874" y="0"/>
                  </a:cubicBezTo>
                </a:path>
              </a:pathLst>
            </a:custGeom>
            <a:solidFill>
              <a:srgbClr val="4E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12571AB-3EED-F641-8728-E16111A7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1536" y="4469862"/>
              <a:ext cx="1945810" cy="939405"/>
            </a:xfrm>
            <a:custGeom>
              <a:avLst/>
              <a:gdLst>
                <a:gd name="T0" fmla="*/ 878 w 940"/>
                <a:gd name="T1" fmla="*/ 0 h 454"/>
                <a:gd name="T2" fmla="*/ 63 w 940"/>
                <a:gd name="T3" fmla="*/ 0 h 454"/>
                <a:gd name="T4" fmla="*/ 0 w 940"/>
                <a:gd name="T5" fmla="*/ 62 h 454"/>
                <a:gd name="T6" fmla="*/ 0 w 940"/>
                <a:gd name="T7" fmla="*/ 392 h 454"/>
                <a:gd name="T8" fmla="*/ 57 w 940"/>
                <a:gd name="T9" fmla="*/ 454 h 454"/>
                <a:gd name="T10" fmla="*/ 57 w 940"/>
                <a:gd name="T11" fmla="*/ 450 h 454"/>
                <a:gd name="T12" fmla="*/ 22 w 940"/>
                <a:gd name="T13" fmla="*/ 434 h 454"/>
                <a:gd name="T14" fmla="*/ 4 w 940"/>
                <a:gd name="T15" fmla="*/ 392 h 454"/>
                <a:gd name="T16" fmla="*/ 4 w 940"/>
                <a:gd name="T17" fmla="*/ 62 h 454"/>
                <a:gd name="T18" fmla="*/ 22 w 940"/>
                <a:gd name="T19" fmla="*/ 21 h 454"/>
                <a:gd name="T20" fmla="*/ 63 w 940"/>
                <a:gd name="T21" fmla="*/ 4 h 454"/>
                <a:gd name="T22" fmla="*/ 878 w 940"/>
                <a:gd name="T23" fmla="*/ 4 h 454"/>
                <a:gd name="T24" fmla="*/ 919 w 940"/>
                <a:gd name="T25" fmla="*/ 21 h 454"/>
                <a:gd name="T26" fmla="*/ 936 w 940"/>
                <a:gd name="T27" fmla="*/ 56 h 454"/>
                <a:gd name="T28" fmla="*/ 940 w 940"/>
                <a:gd name="T29" fmla="*/ 57 h 454"/>
                <a:gd name="T30" fmla="*/ 878 w 940"/>
                <a:gd name="T3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0" h="454">
                  <a:moveTo>
                    <a:pt x="878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25"/>
                    <a:pt x="25" y="452"/>
                    <a:pt x="57" y="454"/>
                  </a:cubicBezTo>
                  <a:cubicBezTo>
                    <a:pt x="57" y="453"/>
                    <a:pt x="57" y="452"/>
                    <a:pt x="57" y="450"/>
                  </a:cubicBezTo>
                  <a:cubicBezTo>
                    <a:pt x="43" y="449"/>
                    <a:pt x="31" y="443"/>
                    <a:pt x="22" y="434"/>
                  </a:cubicBezTo>
                  <a:cubicBezTo>
                    <a:pt x="11" y="423"/>
                    <a:pt x="4" y="408"/>
                    <a:pt x="4" y="39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46"/>
                    <a:pt x="11" y="32"/>
                    <a:pt x="22" y="21"/>
                  </a:cubicBezTo>
                  <a:cubicBezTo>
                    <a:pt x="32" y="11"/>
                    <a:pt x="47" y="4"/>
                    <a:pt x="63" y="4"/>
                  </a:cubicBezTo>
                  <a:cubicBezTo>
                    <a:pt x="878" y="4"/>
                    <a:pt x="878" y="4"/>
                    <a:pt x="878" y="4"/>
                  </a:cubicBezTo>
                  <a:cubicBezTo>
                    <a:pt x="894" y="4"/>
                    <a:pt x="908" y="11"/>
                    <a:pt x="919" y="21"/>
                  </a:cubicBezTo>
                  <a:cubicBezTo>
                    <a:pt x="928" y="30"/>
                    <a:pt x="934" y="43"/>
                    <a:pt x="936" y="56"/>
                  </a:cubicBezTo>
                  <a:cubicBezTo>
                    <a:pt x="937" y="56"/>
                    <a:pt x="938" y="57"/>
                    <a:pt x="940" y="57"/>
                  </a:cubicBezTo>
                  <a:cubicBezTo>
                    <a:pt x="937" y="25"/>
                    <a:pt x="910" y="0"/>
                    <a:pt x="87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8DAFCD1-2719-4F42-A3BE-8099F6140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852" y="4585328"/>
              <a:ext cx="1935831" cy="933703"/>
            </a:xfrm>
            <a:custGeom>
              <a:avLst/>
              <a:gdLst>
                <a:gd name="T0" fmla="*/ 935 w 935"/>
                <a:gd name="T1" fmla="*/ 390 h 451"/>
                <a:gd name="T2" fmla="*/ 875 w 935"/>
                <a:gd name="T3" fmla="*/ 451 h 451"/>
                <a:gd name="T4" fmla="*/ 60 w 935"/>
                <a:gd name="T5" fmla="*/ 451 h 451"/>
                <a:gd name="T6" fmla="*/ 0 w 935"/>
                <a:gd name="T7" fmla="*/ 390 h 451"/>
                <a:gd name="T8" fmla="*/ 0 w 935"/>
                <a:gd name="T9" fmla="*/ 61 h 451"/>
                <a:gd name="T10" fmla="*/ 60 w 935"/>
                <a:gd name="T11" fmla="*/ 0 h 451"/>
                <a:gd name="T12" fmla="*/ 875 w 935"/>
                <a:gd name="T13" fmla="*/ 0 h 451"/>
                <a:gd name="T14" fmla="*/ 935 w 935"/>
                <a:gd name="T15" fmla="*/ 61 h 451"/>
                <a:gd name="T16" fmla="*/ 935 w 935"/>
                <a:gd name="T17" fmla="*/ 39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5" h="451">
                  <a:moveTo>
                    <a:pt x="935" y="390"/>
                  </a:moveTo>
                  <a:cubicBezTo>
                    <a:pt x="935" y="424"/>
                    <a:pt x="908" y="451"/>
                    <a:pt x="875" y="451"/>
                  </a:cubicBezTo>
                  <a:cubicBezTo>
                    <a:pt x="60" y="451"/>
                    <a:pt x="60" y="451"/>
                    <a:pt x="60" y="451"/>
                  </a:cubicBezTo>
                  <a:cubicBezTo>
                    <a:pt x="27" y="451"/>
                    <a:pt x="0" y="424"/>
                    <a:pt x="0" y="39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875" y="0"/>
                    <a:pt x="875" y="0"/>
                    <a:pt x="875" y="0"/>
                  </a:cubicBezTo>
                  <a:cubicBezTo>
                    <a:pt x="908" y="0"/>
                    <a:pt x="935" y="27"/>
                    <a:pt x="935" y="61"/>
                  </a:cubicBezTo>
                  <a:cubicBezTo>
                    <a:pt x="935" y="390"/>
                    <a:pt x="935" y="390"/>
                    <a:pt x="935" y="390"/>
                  </a:cubicBezTo>
                </a:path>
              </a:pathLst>
            </a:custGeom>
            <a:solidFill>
              <a:srgbClr val="022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6570328-057E-C843-B7CC-4676AD04D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725" y="4581051"/>
              <a:ext cx="1948661" cy="942256"/>
            </a:xfrm>
            <a:custGeom>
              <a:avLst/>
              <a:gdLst>
                <a:gd name="T0" fmla="*/ 938 w 941"/>
                <a:gd name="T1" fmla="*/ 392 h 455"/>
                <a:gd name="T2" fmla="*/ 936 w 941"/>
                <a:gd name="T3" fmla="*/ 392 h 455"/>
                <a:gd name="T4" fmla="*/ 919 w 941"/>
                <a:gd name="T5" fmla="*/ 433 h 455"/>
                <a:gd name="T6" fmla="*/ 878 w 941"/>
                <a:gd name="T7" fmla="*/ 450 h 455"/>
                <a:gd name="T8" fmla="*/ 63 w 941"/>
                <a:gd name="T9" fmla="*/ 450 h 455"/>
                <a:gd name="T10" fmla="*/ 22 w 941"/>
                <a:gd name="T11" fmla="*/ 433 h 455"/>
                <a:gd name="T12" fmla="*/ 5 w 941"/>
                <a:gd name="T13" fmla="*/ 392 h 455"/>
                <a:gd name="T14" fmla="*/ 5 w 941"/>
                <a:gd name="T15" fmla="*/ 63 h 455"/>
                <a:gd name="T16" fmla="*/ 22 w 941"/>
                <a:gd name="T17" fmla="*/ 22 h 455"/>
                <a:gd name="T18" fmla="*/ 63 w 941"/>
                <a:gd name="T19" fmla="*/ 5 h 455"/>
                <a:gd name="T20" fmla="*/ 878 w 941"/>
                <a:gd name="T21" fmla="*/ 5 h 455"/>
                <a:gd name="T22" fmla="*/ 919 w 941"/>
                <a:gd name="T23" fmla="*/ 22 h 455"/>
                <a:gd name="T24" fmla="*/ 936 w 941"/>
                <a:gd name="T25" fmla="*/ 63 h 455"/>
                <a:gd name="T26" fmla="*/ 936 w 941"/>
                <a:gd name="T27" fmla="*/ 392 h 455"/>
                <a:gd name="T28" fmla="*/ 938 w 941"/>
                <a:gd name="T29" fmla="*/ 392 h 455"/>
                <a:gd name="T30" fmla="*/ 941 w 941"/>
                <a:gd name="T31" fmla="*/ 392 h 455"/>
                <a:gd name="T32" fmla="*/ 941 w 941"/>
                <a:gd name="T33" fmla="*/ 63 h 455"/>
                <a:gd name="T34" fmla="*/ 878 w 941"/>
                <a:gd name="T35" fmla="*/ 0 h 455"/>
                <a:gd name="T36" fmla="*/ 63 w 941"/>
                <a:gd name="T37" fmla="*/ 0 h 455"/>
                <a:gd name="T38" fmla="*/ 0 w 941"/>
                <a:gd name="T39" fmla="*/ 63 h 455"/>
                <a:gd name="T40" fmla="*/ 0 w 941"/>
                <a:gd name="T41" fmla="*/ 392 h 455"/>
                <a:gd name="T42" fmla="*/ 63 w 941"/>
                <a:gd name="T43" fmla="*/ 455 h 455"/>
                <a:gd name="T44" fmla="*/ 878 w 941"/>
                <a:gd name="T45" fmla="*/ 455 h 455"/>
                <a:gd name="T46" fmla="*/ 941 w 941"/>
                <a:gd name="T47" fmla="*/ 392 h 455"/>
                <a:gd name="T48" fmla="*/ 938 w 941"/>
                <a:gd name="T49" fmla="*/ 39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1" h="455">
                  <a:moveTo>
                    <a:pt x="938" y="392"/>
                  </a:moveTo>
                  <a:cubicBezTo>
                    <a:pt x="936" y="392"/>
                    <a:pt x="936" y="392"/>
                    <a:pt x="936" y="392"/>
                  </a:cubicBezTo>
                  <a:cubicBezTo>
                    <a:pt x="936" y="408"/>
                    <a:pt x="929" y="423"/>
                    <a:pt x="919" y="433"/>
                  </a:cubicBezTo>
                  <a:cubicBezTo>
                    <a:pt x="908" y="444"/>
                    <a:pt x="894" y="450"/>
                    <a:pt x="878" y="450"/>
                  </a:cubicBezTo>
                  <a:cubicBezTo>
                    <a:pt x="63" y="450"/>
                    <a:pt x="63" y="450"/>
                    <a:pt x="63" y="450"/>
                  </a:cubicBezTo>
                  <a:cubicBezTo>
                    <a:pt x="47" y="450"/>
                    <a:pt x="33" y="444"/>
                    <a:pt x="22" y="433"/>
                  </a:cubicBezTo>
                  <a:cubicBezTo>
                    <a:pt x="12" y="423"/>
                    <a:pt x="5" y="408"/>
                    <a:pt x="5" y="39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47"/>
                    <a:pt x="12" y="32"/>
                    <a:pt x="22" y="22"/>
                  </a:cubicBezTo>
                  <a:cubicBezTo>
                    <a:pt x="33" y="11"/>
                    <a:pt x="47" y="5"/>
                    <a:pt x="63" y="5"/>
                  </a:cubicBezTo>
                  <a:cubicBezTo>
                    <a:pt x="878" y="5"/>
                    <a:pt x="878" y="5"/>
                    <a:pt x="878" y="5"/>
                  </a:cubicBezTo>
                  <a:cubicBezTo>
                    <a:pt x="894" y="5"/>
                    <a:pt x="908" y="11"/>
                    <a:pt x="919" y="22"/>
                  </a:cubicBezTo>
                  <a:cubicBezTo>
                    <a:pt x="929" y="32"/>
                    <a:pt x="936" y="47"/>
                    <a:pt x="936" y="63"/>
                  </a:cubicBezTo>
                  <a:cubicBezTo>
                    <a:pt x="936" y="392"/>
                    <a:pt x="936" y="392"/>
                    <a:pt x="936" y="392"/>
                  </a:cubicBezTo>
                  <a:cubicBezTo>
                    <a:pt x="938" y="392"/>
                    <a:pt x="938" y="392"/>
                    <a:pt x="938" y="392"/>
                  </a:cubicBezTo>
                  <a:cubicBezTo>
                    <a:pt x="941" y="392"/>
                    <a:pt x="941" y="392"/>
                    <a:pt x="941" y="392"/>
                  </a:cubicBezTo>
                  <a:cubicBezTo>
                    <a:pt x="941" y="63"/>
                    <a:pt x="941" y="63"/>
                    <a:pt x="941" y="63"/>
                  </a:cubicBezTo>
                  <a:cubicBezTo>
                    <a:pt x="941" y="28"/>
                    <a:pt x="913" y="0"/>
                    <a:pt x="87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427"/>
                    <a:pt x="28" y="455"/>
                    <a:pt x="63" y="455"/>
                  </a:cubicBezTo>
                  <a:cubicBezTo>
                    <a:pt x="878" y="455"/>
                    <a:pt x="878" y="455"/>
                    <a:pt x="878" y="455"/>
                  </a:cubicBezTo>
                  <a:cubicBezTo>
                    <a:pt x="913" y="455"/>
                    <a:pt x="941" y="427"/>
                    <a:pt x="941" y="392"/>
                  </a:cubicBezTo>
                  <a:lnTo>
                    <a:pt x="938" y="3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BBFADD2-A808-FA49-8BD2-D40370B2C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484" y="5134146"/>
              <a:ext cx="300781" cy="89807"/>
            </a:xfrm>
            <a:custGeom>
              <a:avLst/>
              <a:gdLst>
                <a:gd name="T0" fmla="*/ 105 w 145"/>
                <a:gd name="T1" fmla="*/ 0 h 43"/>
                <a:gd name="T2" fmla="*/ 100 w 145"/>
                <a:gd name="T3" fmla="*/ 0 h 43"/>
                <a:gd name="T4" fmla="*/ 48 w 145"/>
                <a:gd name="T5" fmla="*/ 0 h 43"/>
                <a:gd name="T6" fmla="*/ 45 w 145"/>
                <a:gd name="T7" fmla="*/ 0 h 43"/>
                <a:gd name="T8" fmla="*/ 0 w 145"/>
                <a:gd name="T9" fmla="*/ 29 h 43"/>
                <a:gd name="T10" fmla="*/ 0 w 145"/>
                <a:gd name="T11" fmla="*/ 43 h 43"/>
                <a:gd name="T12" fmla="*/ 54 w 145"/>
                <a:gd name="T13" fmla="*/ 43 h 43"/>
                <a:gd name="T14" fmla="*/ 94 w 145"/>
                <a:gd name="T15" fmla="*/ 43 h 43"/>
                <a:gd name="T16" fmla="*/ 145 w 145"/>
                <a:gd name="T17" fmla="*/ 43 h 43"/>
                <a:gd name="T18" fmla="*/ 145 w 145"/>
                <a:gd name="T19" fmla="*/ 29 h 43"/>
                <a:gd name="T20" fmla="*/ 105 w 145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43">
                  <a:moveTo>
                    <a:pt x="105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2" y="26"/>
                    <a:pt x="43" y="29"/>
                    <a:pt x="0" y="2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02" y="29"/>
                    <a:pt x="98" y="26"/>
                    <a:pt x="105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C591354-7303-DE44-A753-A6850D607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5082" y="4800578"/>
              <a:ext cx="457586" cy="333567"/>
            </a:xfrm>
            <a:custGeom>
              <a:avLst/>
              <a:gdLst>
                <a:gd name="T0" fmla="*/ 207 w 221"/>
                <a:gd name="T1" fmla="*/ 0 h 161"/>
                <a:gd name="T2" fmla="*/ 12 w 221"/>
                <a:gd name="T3" fmla="*/ 0 h 161"/>
                <a:gd name="T4" fmla="*/ 0 w 221"/>
                <a:gd name="T5" fmla="*/ 13 h 161"/>
                <a:gd name="T6" fmla="*/ 0 w 221"/>
                <a:gd name="T7" fmla="*/ 149 h 161"/>
                <a:gd name="T8" fmla="*/ 12 w 221"/>
                <a:gd name="T9" fmla="*/ 161 h 161"/>
                <a:gd name="T10" fmla="*/ 207 w 221"/>
                <a:gd name="T11" fmla="*/ 161 h 161"/>
                <a:gd name="T12" fmla="*/ 221 w 221"/>
                <a:gd name="T13" fmla="*/ 149 h 161"/>
                <a:gd name="T14" fmla="*/ 221 w 221"/>
                <a:gd name="T15" fmla="*/ 13 h 161"/>
                <a:gd name="T16" fmla="*/ 207 w 221"/>
                <a:gd name="T17" fmla="*/ 0 h 161"/>
                <a:gd name="T18" fmla="*/ 204 w 221"/>
                <a:gd name="T19" fmla="*/ 17 h 161"/>
                <a:gd name="T20" fmla="*/ 204 w 221"/>
                <a:gd name="T21" fmla="*/ 144 h 161"/>
                <a:gd name="T22" fmla="*/ 17 w 221"/>
                <a:gd name="T23" fmla="*/ 144 h 161"/>
                <a:gd name="T24" fmla="*/ 17 w 221"/>
                <a:gd name="T25" fmla="*/ 17 h 161"/>
                <a:gd name="T26" fmla="*/ 204 w 221"/>
                <a:gd name="T27" fmla="*/ 17 h 161"/>
                <a:gd name="T28" fmla="*/ 204 w 221"/>
                <a:gd name="T2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161">
                  <a:moveTo>
                    <a:pt x="20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207" y="161"/>
                    <a:pt x="207" y="161"/>
                    <a:pt x="207" y="161"/>
                  </a:cubicBezTo>
                  <a:cubicBezTo>
                    <a:pt x="214" y="161"/>
                    <a:pt x="221" y="155"/>
                    <a:pt x="221" y="149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21" y="6"/>
                    <a:pt x="214" y="0"/>
                    <a:pt x="207" y="0"/>
                  </a:cubicBezTo>
                  <a:moveTo>
                    <a:pt x="204" y="17"/>
                  </a:moveTo>
                  <a:cubicBezTo>
                    <a:pt x="204" y="144"/>
                    <a:pt x="204" y="144"/>
                    <a:pt x="204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04" y="17"/>
                    <a:pt x="204" y="17"/>
                    <a:pt x="204" y="17"/>
                  </a:cubicBezTo>
                  <a:cubicBezTo>
                    <a:pt x="204" y="17"/>
                    <a:pt x="204" y="17"/>
                    <a:pt x="204" y="17"/>
                  </a:cubicBezTo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A64C83C2-3D47-FA4A-AB88-BD3972780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19" y="4836216"/>
              <a:ext cx="386311" cy="262292"/>
            </a:xfrm>
            <a:custGeom>
              <a:avLst/>
              <a:gdLst>
                <a:gd name="T0" fmla="*/ 271 w 271"/>
                <a:gd name="T1" fmla="*/ 0 h 184"/>
                <a:gd name="T2" fmla="*/ 271 w 271"/>
                <a:gd name="T3" fmla="*/ 184 h 184"/>
                <a:gd name="T4" fmla="*/ 0 w 271"/>
                <a:gd name="T5" fmla="*/ 184 h 184"/>
                <a:gd name="T6" fmla="*/ 0 w 271"/>
                <a:gd name="T7" fmla="*/ 0 h 184"/>
                <a:gd name="T8" fmla="*/ 271 w 271"/>
                <a:gd name="T9" fmla="*/ 0 h 184"/>
                <a:gd name="T10" fmla="*/ 271 w 271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84">
                  <a:moveTo>
                    <a:pt x="271" y="0"/>
                  </a:moveTo>
                  <a:lnTo>
                    <a:pt x="271" y="184"/>
                  </a:lnTo>
                  <a:lnTo>
                    <a:pt x="0" y="184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B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CA1DF45-53C0-EA44-9D96-778860B05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19" y="4836216"/>
              <a:ext cx="386311" cy="262292"/>
            </a:xfrm>
            <a:custGeom>
              <a:avLst/>
              <a:gdLst>
                <a:gd name="T0" fmla="*/ 271 w 271"/>
                <a:gd name="T1" fmla="*/ 0 h 184"/>
                <a:gd name="T2" fmla="*/ 271 w 271"/>
                <a:gd name="T3" fmla="*/ 184 h 184"/>
                <a:gd name="T4" fmla="*/ 0 w 271"/>
                <a:gd name="T5" fmla="*/ 184 h 184"/>
                <a:gd name="T6" fmla="*/ 0 w 271"/>
                <a:gd name="T7" fmla="*/ 0 h 184"/>
                <a:gd name="T8" fmla="*/ 271 w 271"/>
                <a:gd name="T9" fmla="*/ 0 h 184"/>
                <a:gd name="T10" fmla="*/ 271 w 271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184">
                  <a:moveTo>
                    <a:pt x="271" y="0"/>
                  </a:moveTo>
                  <a:lnTo>
                    <a:pt x="271" y="184"/>
                  </a:lnTo>
                  <a:lnTo>
                    <a:pt x="0" y="184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759267F6-ABF3-7949-BF13-05773238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082" y="4800578"/>
              <a:ext cx="430502" cy="333567"/>
            </a:xfrm>
            <a:custGeom>
              <a:avLst/>
              <a:gdLst>
                <a:gd name="T0" fmla="*/ 17 w 208"/>
                <a:gd name="T1" fmla="*/ 144 h 161"/>
                <a:gd name="T2" fmla="*/ 17 w 208"/>
                <a:gd name="T3" fmla="*/ 144 h 161"/>
                <a:gd name="T4" fmla="*/ 17 w 208"/>
                <a:gd name="T5" fmla="*/ 17 h 161"/>
                <a:gd name="T6" fmla="*/ 188 w 208"/>
                <a:gd name="T7" fmla="*/ 17 h 161"/>
                <a:gd name="T8" fmla="*/ 208 w 208"/>
                <a:gd name="T9" fmla="*/ 0 h 161"/>
                <a:gd name="T10" fmla="*/ 207 w 208"/>
                <a:gd name="T11" fmla="*/ 0 h 161"/>
                <a:gd name="T12" fmla="*/ 12 w 208"/>
                <a:gd name="T13" fmla="*/ 0 h 161"/>
                <a:gd name="T14" fmla="*/ 0 w 208"/>
                <a:gd name="T15" fmla="*/ 13 h 161"/>
                <a:gd name="T16" fmla="*/ 0 w 208"/>
                <a:gd name="T17" fmla="*/ 149 h 161"/>
                <a:gd name="T18" fmla="*/ 12 w 208"/>
                <a:gd name="T19" fmla="*/ 161 h 161"/>
                <a:gd name="T20" fmla="*/ 17 w 208"/>
                <a:gd name="T21" fmla="*/ 161 h 161"/>
                <a:gd name="T22" fmla="*/ 37 w 208"/>
                <a:gd name="T23" fmla="*/ 144 h 161"/>
                <a:gd name="T24" fmla="*/ 17 w 208"/>
                <a:gd name="T25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61">
                  <a:moveTo>
                    <a:pt x="17" y="144"/>
                  </a:moveTo>
                  <a:cubicBezTo>
                    <a:pt x="17" y="144"/>
                    <a:pt x="17" y="144"/>
                    <a:pt x="17" y="14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8" y="17"/>
                    <a:pt x="188" y="17"/>
                    <a:pt x="188" y="17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37" y="144"/>
                    <a:pt x="37" y="144"/>
                    <a:pt x="37" y="144"/>
                  </a:cubicBezTo>
                  <a:lnTo>
                    <a:pt x="17" y="14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881AC761-18C1-8C45-B2A8-6AEDCB25B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19" y="4836216"/>
              <a:ext cx="353524" cy="262292"/>
            </a:xfrm>
            <a:custGeom>
              <a:avLst/>
              <a:gdLst>
                <a:gd name="T0" fmla="*/ 0 w 248"/>
                <a:gd name="T1" fmla="*/ 184 h 184"/>
                <a:gd name="T2" fmla="*/ 0 w 248"/>
                <a:gd name="T3" fmla="*/ 184 h 184"/>
                <a:gd name="T4" fmla="*/ 0 w 248"/>
                <a:gd name="T5" fmla="*/ 0 h 184"/>
                <a:gd name="T6" fmla="*/ 248 w 248"/>
                <a:gd name="T7" fmla="*/ 0 h 184"/>
                <a:gd name="T8" fmla="*/ 248 w 248"/>
                <a:gd name="T9" fmla="*/ 0 h 184"/>
                <a:gd name="T10" fmla="*/ 0 w 248"/>
                <a:gd name="T11" fmla="*/ 0 h 184"/>
                <a:gd name="T12" fmla="*/ 0 w 248"/>
                <a:gd name="T1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84">
                  <a:moveTo>
                    <a:pt x="0" y="184"/>
                  </a:moveTo>
                  <a:lnTo>
                    <a:pt x="0" y="184"/>
                  </a:lnTo>
                  <a:lnTo>
                    <a:pt x="0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27CE3F07-F148-534D-99DB-3505AB5F9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484" y="5194017"/>
              <a:ext cx="300781" cy="2993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1" name="Oval 43">
              <a:extLst>
                <a:ext uri="{FF2B5EF4-FFF2-40B4-BE49-F238E27FC236}">
                  <a16:creationId xmlns:a16="http://schemas.microsoft.com/office/drawing/2014/main" id="{1961E858-AD71-6C4C-82A3-0C8330F9E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609" y="4813408"/>
              <a:ext cx="14255" cy="12830"/>
            </a:xfrm>
            <a:prstGeom prst="ellipse">
              <a:avLst/>
            </a:prstGeom>
            <a:solidFill>
              <a:srgbClr val="BAC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E3F0F52B-66C8-B04C-AAD6-9832B6F2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483" y="4864726"/>
              <a:ext cx="165358" cy="99785"/>
            </a:xfrm>
            <a:custGeom>
              <a:avLst/>
              <a:gdLst>
                <a:gd name="T0" fmla="*/ 40 w 80"/>
                <a:gd name="T1" fmla="*/ 0 h 48"/>
                <a:gd name="T2" fmla="*/ 40 w 80"/>
                <a:gd name="T3" fmla="*/ 1 h 48"/>
                <a:gd name="T4" fmla="*/ 1 w 80"/>
                <a:gd name="T5" fmla="*/ 23 h 48"/>
                <a:gd name="T6" fmla="*/ 0 w 80"/>
                <a:gd name="T7" fmla="*/ 24 h 48"/>
                <a:gd name="T8" fmla="*/ 1 w 80"/>
                <a:gd name="T9" fmla="*/ 25 h 48"/>
                <a:gd name="T10" fmla="*/ 40 w 80"/>
                <a:gd name="T11" fmla="*/ 47 h 48"/>
                <a:gd name="T12" fmla="*/ 40 w 80"/>
                <a:gd name="T13" fmla="*/ 48 h 48"/>
                <a:gd name="T14" fmla="*/ 41 w 80"/>
                <a:gd name="T15" fmla="*/ 47 h 48"/>
                <a:gd name="T16" fmla="*/ 80 w 80"/>
                <a:gd name="T17" fmla="*/ 25 h 48"/>
                <a:gd name="T18" fmla="*/ 80 w 80"/>
                <a:gd name="T19" fmla="*/ 24 h 48"/>
                <a:gd name="T20" fmla="*/ 80 w 80"/>
                <a:gd name="T21" fmla="*/ 23 h 48"/>
                <a:gd name="T22" fmla="*/ 41 w 80"/>
                <a:gd name="T23" fmla="*/ 1 h 48"/>
                <a:gd name="T24" fmla="*/ 40 w 80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48">
                  <a:moveTo>
                    <a:pt x="40" y="0"/>
                  </a:moveTo>
                  <a:cubicBezTo>
                    <a:pt x="40" y="0"/>
                    <a:pt x="40" y="1"/>
                    <a:pt x="40" y="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3"/>
                    <a:pt x="0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4"/>
                    <a:pt x="80" y="24"/>
                  </a:cubicBezTo>
                  <a:cubicBezTo>
                    <a:pt x="80" y="24"/>
                    <a:pt x="80" y="23"/>
                    <a:pt x="80" y="23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0" y="0"/>
                    <a:pt x="40" y="0"/>
                  </a:cubicBezTo>
                </a:path>
              </a:pathLst>
            </a:custGeom>
            <a:solidFill>
              <a:srgbClr val="E5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6602333-1318-004A-BDB9-752F81DA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079" y="4931725"/>
              <a:ext cx="85530" cy="143976"/>
            </a:xfrm>
            <a:custGeom>
              <a:avLst/>
              <a:gdLst>
                <a:gd name="T0" fmla="*/ 1 w 41"/>
                <a:gd name="T1" fmla="*/ 0 h 70"/>
                <a:gd name="T2" fmla="*/ 0 w 41"/>
                <a:gd name="T3" fmla="*/ 1 h 70"/>
                <a:gd name="T4" fmla="*/ 0 w 41"/>
                <a:gd name="T5" fmla="*/ 2 h 70"/>
                <a:gd name="T6" fmla="*/ 0 w 41"/>
                <a:gd name="T7" fmla="*/ 46 h 70"/>
                <a:gd name="T8" fmla="*/ 0 w 41"/>
                <a:gd name="T9" fmla="*/ 47 h 70"/>
                <a:gd name="T10" fmla="*/ 39 w 41"/>
                <a:gd name="T11" fmla="*/ 70 h 70"/>
                <a:gd name="T12" fmla="*/ 40 w 41"/>
                <a:gd name="T13" fmla="*/ 70 h 70"/>
                <a:gd name="T14" fmla="*/ 40 w 41"/>
                <a:gd name="T15" fmla="*/ 70 h 70"/>
                <a:gd name="T16" fmla="*/ 41 w 41"/>
                <a:gd name="T17" fmla="*/ 69 h 70"/>
                <a:gd name="T18" fmla="*/ 41 w 41"/>
                <a:gd name="T19" fmla="*/ 24 h 70"/>
                <a:gd name="T20" fmla="*/ 40 w 41"/>
                <a:gd name="T21" fmla="*/ 23 h 70"/>
                <a:gd name="T22" fmla="*/ 2 w 41"/>
                <a:gd name="T23" fmla="*/ 1 h 70"/>
                <a:gd name="T24" fmla="*/ 1 w 41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70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69"/>
                    <a:pt x="41" y="69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3"/>
                    <a:pt x="40" y="2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CCF1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C65B6F2-D276-6244-99FD-8DEE93986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141" y="4933150"/>
              <a:ext cx="84105" cy="142550"/>
            </a:xfrm>
            <a:custGeom>
              <a:avLst/>
              <a:gdLst>
                <a:gd name="T0" fmla="*/ 39 w 41"/>
                <a:gd name="T1" fmla="*/ 0 h 69"/>
                <a:gd name="T2" fmla="*/ 39 w 41"/>
                <a:gd name="T3" fmla="*/ 0 h 69"/>
                <a:gd name="T4" fmla="*/ 0 w 41"/>
                <a:gd name="T5" fmla="*/ 22 h 69"/>
                <a:gd name="T6" fmla="*/ 0 w 41"/>
                <a:gd name="T7" fmla="*/ 23 h 69"/>
                <a:gd name="T8" fmla="*/ 0 w 41"/>
                <a:gd name="T9" fmla="*/ 68 h 69"/>
                <a:gd name="T10" fmla="*/ 0 w 41"/>
                <a:gd name="T11" fmla="*/ 69 h 69"/>
                <a:gd name="T12" fmla="*/ 1 w 41"/>
                <a:gd name="T13" fmla="*/ 69 h 69"/>
                <a:gd name="T14" fmla="*/ 1 w 41"/>
                <a:gd name="T15" fmla="*/ 69 h 69"/>
                <a:gd name="T16" fmla="*/ 40 w 41"/>
                <a:gd name="T17" fmla="*/ 46 h 69"/>
                <a:gd name="T18" fmla="*/ 41 w 41"/>
                <a:gd name="T19" fmla="*/ 45 h 69"/>
                <a:gd name="T20" fmla="*/ 41 w 41"/>
                <a:gd name="T21" fmla="*/ 1 h 69"/>
                <a:gd name="T22" fmla="*/ 40 w 41"/>
                <a:gd name="T23" fmla="*/ 0 h 69"/>
                <a:gd name="T24" fmla="*/ 39 w 41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9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9"/>
                    <a:pt x="0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</a:path>
              </a:pathLst>
            </a:custGeom>
            <a:solidFill>
              <a:srgbClr val="80D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5" name="Rectangle 47">
              <a:extLst>
                <a:ext uri="{FF2B5EF4-FFF2-40B4-BE49-F238E27FC236}">
                  <a16:creationId xmlns:a16="http://schemas.microsoft.com/office/drawing/2014/main" id="{7E3ED426-0ED8-CA43-AC27-44A576589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985" y="4769217"/>
              <a:ext cx="545967" cy="23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sz="1700" dirty="0">
                  <a:solidFill>
                    <a:srgbClr val="FFFFFF"/>
                  </a:solidFill>
                  <a:latin typeface="Segoe Pro Display Light" panose="020B0302040504020203" pitchFamily="34" charset="0"/>
                </a:rPr>
                <a:t>Virtual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69DAD9A3-AC1D-D541-8BE1-282BB160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985" y="4975915"/>
              <a:ext cx="842472" cy="24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r>
                <a:rPr lang="es-ES" altLang="en-US" dirty="0">
                  <a:solidFill>
                    <a:srgbClr val="FFFFFF"/>
                  </a:solidFill>
                  <a:latin typeface="Segoe Pro Display Light" panose="020B0302040504020203" pitchFamily="34" charset="0"/>
                </a:rPr>
                <a:t>Machines</a:t>
              </a:r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CD0F92C8-CB0A-0949-9D1D-D50E4327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63" y="2806302"/>
              <a:ext cx="1898768" cy="1508180"/>
            </a:xfrm>
            <a:custGeom>
              <a:avLst/>
              <a:gdLst>
                <a:gd name="T0" fmla="*/ 1308 w 1332"/>
                <a:gd name="T1" fmla="*/ 0 h 1058"/>
                <a:gd name="T2" fmla="*/ 1308 w 1332"/>
                <a:gd name="T3" fmla="*/ 432 h 1058"/>
                <a:gd name="T4" fmla="*/ 0 w 1332"/>
                <a:gd name="T5" fmla="*/ 432 h 1058"/>
                <a:gd name="T6" fmla="*/ 0 w 1332"/>
                <a:gd name="T7" fmla="*/ 1058 h 1058"/>
                <a:gd name="T8" fmla="*/ 24 w 1332"/>
                <a:gd name="T9" fmla="*/ 1058 h 1058"/>
                <a:gd name="T10" fmla="*/ 24 w 1332"/>
                <a:gd name="T11" fmla="*/ 455 h 1058"/>
                <a:gd name="T12" fmla="*/ 1332 w 1332"/>
                <a:gd name="T13" fmla="*/ 455 h 1058"/>
                <a:gd name="T14" fmla="*/ 1332 w 1332"/>
                <a:gd name="T15" fmla="*/ 0 h 1058"/>
                <a:gd name="T16" fmla="*/ 1308 w 1332"/>
                <a:gd name="T17" fmla="*/ 0 h 1058"/>
                <a:gd name="T18" fmla="*/ 1308 w 1332"/>
                <a:gd name="T19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2" h="1058">
                  <a:moveTo>
                    <a:pt x="1308" y="0"/>
                  </a:moveTo>
                  <a:lnTo>
                    <a:pt x="1308" y="432"/>
                  </a:lnTo>
                  <a:lnTo>
                    <a:pt x="0" y="432"/>
                  </a:lnTo>
                  <a:lnTo>
                    <a:pt x="0" y="1058"/>
                  </a:lnTo>
                  <a:lnTo>
                    <a:pt x="24" y="1058"/>
                  </a:lnTo>
                  <a:lnTo>
                    <a:pt x="24" y="455"/>
                  </a:lnTo>
                  <a:lnTo>
                    <a:pt x="1332" y="455"/>
                  </a:lnTo>
                  <a:lnTo>
                    <a:pt x="1332" y="0"/>
                  </a:lnTo>
                  <a:lnTo>
                    <a:pt x="1308" y="0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DD9C9173-E87A-2146-9F35-95090B22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778" y="2745005"/>
              <a:ext cx="128295" cy="129721"/>
            </a:xfrm>
            <a:prstGeom prst="ellipse">
              <a:avLst/>
            </a:pr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FAC8CA3F-43A9-5D42-B176-A1AD7B10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519" y="4293100"/>
              <a:ext cx="139699" cy="118317"/>
            </a:xfrm>
            <a:custGeom>
              <a:avLst/>
              <a:gdLst>
                <a:gd name="T0" fmla="*/ 0 w 98"/>
                <a:gd name="T1" fmla="*/ 0 h 83"/>
                <a:gd name="T2" fmla="*/ 48 w 98"/>
                <a:gd name="T3" fmla="*/ 83 h 83"/>
                <a:gd name="T4" fmla="*/ 98 w 98"/>
                <a:gd name="T5" fmla="*/ 0 h 83"/>
                <a:gd name="T6" fmla="*/ 0 w 98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83">
                  <a:moveTo>
                    <a:pt x="0" y="0"/>
                  </a:moveTo>
                  <a:lnTo>
                    <a:pt x="48" y="83"/>
                  </a:lnTo>
                  <a:lnTo>
                    <a:pt x="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2B747C14-9A72-204C-A087-09F5FE74A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921" y="2806302"/>
              <a:ext cx="32787" cy="1546669"/>
            </a:xfrm>
            <a:prstGeom prst="rect">
              <a:avLst/>
            </a:pr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D3C403FC-0C5E-2947-8E65-388CD916B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921" y="2806302"/>
              <a:ext cx="32787" cy="1546669"/>
            </a:xfrm>
            <a:custGeom>
              <a:avLst/>
              <a:gdLst>
                <a:gd name="T0" fmla="*/ 0 w 23"/>
                <a:gd name="T1" fmla="*/ 0 h 1085"/>
                <a:gd name="T2" fmla="*/ 0 w 23"/>
                <a:gd name="T3" fmla="*/ 1085 h 1085"/>
                <a:gd name="T4" fmla="*/ 23 w 23"/>
                <a:gd name="T5" fmla="*/ 1085 h 1085"/>
                <a:gd name="T6" fmla="*/ 23 w 23"/>
                <a:gd name="T7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085">
                  <a:moveTo>
                    <a:pt x="0" y="0"/>
                  </a:moveTo>
                  <a:lnTo>
                    <a:pt x="0" y="1085"/>
                  </a:lnTo>
                  <a:lnTo>
                    <a:pt x="23" y="1085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64708BF2-8AED-8544-AD87-04CF73F08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454" y="2745005"/>
              <a:ext cx="128295" cy="129721"/>
            </a:xfrm>
            <a:prstGeom prst="ellipse">
              <a:avLst/>
            </a:pr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F1B740A6-2D11-B34D-9E94-5D7802BE4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177" y="4334440"/>
              <a:ext cx="136848" cy="118317"/>
            </a:xfrm>
            <a:custGeom>
              <a:avLst/>
              <a:gdLst>
                <a:gd name="T0" fmla="*/ 0 w 96"/>
                <a:gd name="T1" fmla="*/ 0 h 83"/>
                <a:gd name="T2" fmla="*/ 48 w 96"/>
                <a:gd name="T3" fmla="*/ 83 h 83"/>
                <a:gd name="T4" fmla="*/ 96 w 96"/>
                <a:gd name="T5" fmla="*/ 0 h 83"/>
                <a:gd name="T6" fmla="*/ 0 w 96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83">
                  <a:moveTo>
                    <a:pt x="0" y="0"/>
                  </a:moveTo>
                  <a:lnTo>
                    <a:pt x="48" y="83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3863AE15-96AD-2E4D-9C74-62A0FED1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597" y="2806302"/>
              <a:ext cx="2018511" cy="1546669"/>
            </a:xfrm>
            <a:custGeom>
              <a:avLst/>
              <a:gdLst>
                <a:gd name="T0" fmla="*/ 0 w 1416"/>
                <a:gd name="T1" fmla="*/ 0 h 1085"/>
                <a:gd name="T2" fmla="*/ 0 w 1416"/>
                <a:gd name="T3" fmla="*/ 455 h 1085"/>
                <a:gd name="T4" fmla="*/ 1392 w 1416"/>
                <a:gd name="T5" fmla="*/ 455 h 1085"/>
                <a:gd name="T6" fmla="*/ 1392 w 1416"/>
                <a:gd name="T7" fmla="*/ 1085 h 1085"/>
                <a:gd name="T8" fmla="*/ 1416 w 1416"/>
                <a:gd name="T9" fmla="*/ 1085 h 1085"/>
                <a:gd name="T10" fmla="*/ 1416 w 1416"/>
                <a:gd name="T11" fmla="*/ 432 h 1085"/>
                <a:gd name="T12" fmla="*/ 25 w 1416"/>
                <a:gd name="T13" fmla="*/ 432 h 1085"/>
                <a:gd name="T14" fmla="*/ 25 w 1416"/>
                <a:gd name="T15" fmla="*/ 0 h 1085"/>
                <a:gd name="T16" fmla="*/ 0 w 1416"/>
                <a:gd name="T17" fmla="*/ 0 h 1085"/>
                <a:gd name="T18" fmla="*/ 0 w 1416"/>
                <a:gd name="T1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6" h="1085">
                  <a:moveTo>
                    <a:pt x="0" y="0"/>
                  </a:moveTo>
                  <a:lnTo>
                    <a:pt x="0" y="455"/>
                  </a:lnTo>
                  <a:lnTo>
                    <a:pt x="1392" y="455"/>
                  </a:lnTo>
                  <a:lnTo>
                    <a:pt x="1392" y="1085"/>
                  </a:lnTo>
                  <a:lnTo>
                    <a:pt x="1416" y="1085"/>
                  </a:lnTo>
                  <a:lnTo>
                    <a:pt x="1416" y="432"/>
                  </a:lnTo>
                  <a:lnTo>
                    <a:pt x="25" y="432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5" name="Oval 65">
              <a:extLst>
                <a:ext uri="{FF2B5EF4-FFF2-40B4-BE49-F238E27FC236}">
                  <a16:creationId xmlns:a16="http://schemas.microsoft.com/office/drawing/2014/main" id="{7D08966A-86D8-3A40-8D58-D20B06D47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556" y="2745005"/>
              <a:ext cx="129721" cy="129721"/>
            </a:xfrm>
            <a:prstGeom prst="ellipse">
              <a:avLst/>
            </a:pr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41B1B441-DD84-4348-8ABC-188695321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52" y="4334440"/>
              <a:ext cx="139699" cy="118317"/>
            </a:xfrm>
            <a:custGeom>
              <a:avLst/>
              <a:gdLst>
                <a:gd name="T0" fmla="*/ 0 w 98"/>
                <a:gd name="T1" fmla="*/ 0 h 83"/>
                <a:gd name="T2" fmla="*/ 48 w 98"/>
                <a:gd name="T3" fmla="*/ 83 h 83"/>
                <a:gd name="T4" fmla="*/ 98 w 98"/>
                <a:gd name="T5" fmla="*/ 0 h 83"/>
                <a:gd name="T6" fmla="*/ 0 w 98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83">
                  <a:moveTo>
                    <a:pt x="0" y="0"/>
                  </a:moveTo>
                  <a:lnTo>
                    <a:pt x="48" y="83"/>
                  </a:lnTo>
                  <a:lnTo>
                    <a:pt x="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s-ES" dirty="0">
                <a:solidFill>
                  <a:srgbClr val="00B0F0"/>
                </a:solidFill>
              </a:endParaRPr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EB42E443-E889-B94F-81F4-9528ABF93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734" y="3846918"/>
              <a:ext cx="957937" cy="27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225"/>
              <a:endParaRPr lang="es-ES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6B04DBA3-FFA5-524B-B4C2-4C633A47B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5081" y="3730027"/>
              <a:ext cx="1089083" cy="253739"/>
            </a:xfrm>
            <a:custGeom>
              <a:avLst/>
              <a:gdLst>
                <a:gd name="T0" fmla="*/ 469 w 469"/>
                <a:gd name="T1" fmla="*/ 145 h 175"/>
                <a:gd name="T2" fmla="*/ 439 w 469"/>
                <a:gd name="T3" fmla="*/ 175 h 175"/>
                <a:gd name="T4" fmla="*/ 31 w 469"/>
                <a:gd name="T5" fmla="*/ 175 h 175"/>
                <a:gd name="T6" fmla="*/ 0 w 469"/>
                <a:gd name="T7" fmla="*/ 145 h 175"/>
                <a:gd name="T8" fmla="*/ 0 w 469"/>
                <a:gd name="T9" fmla="*/ 30 h 175"/>
                <a:gd name="T10" fmla="*/ 31 w 469"/>
                <a:gd name="T11" fmla="*/ 0 h 175"/>
                <a:gd name="T12" fmla="*/ 439 w 469"/>
                <a:gd name="T13" fmla="*/ 0 h 175"/>
                <a:gd name="T14" fmla="*/ 469 w 469"/>
                <a:gd name="T15" fmla="*/ 30 h 175"/>
                <a:gd name="T16" fmla="*/ 469 w 469"/>
                <a:gd name="T17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75">
                  <a:moveTo>
                    <a:pt x="469" y="145"/>
                  </a:moveTo>
                  <a:cubicBezTo>
                    <a:pt x="469" y="162"/>
                    <a:pt x="456" y="175"/>
                    <a:pt x="439" y="175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14" y="175"/>
                    <a:pt x="0" y="162"/>
                    <a:pt x="0" y="14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39" y="0"/>
                    <a:pt x="439" y="0"/>
                    <a:pt x="439" y="0"/>
                  </a:cubicBezTo>
                  <a:cubicBezTo>
                    <a:pt x="456" y="0"/>
                    <a:pt x="469" y="13"/>
                    <a:pt x="469" y="30"/>
                  </a:cubicBezTo>
                  <a:lnTo>
                    <a:pt x="469" y="145"/>
                  </a:lnTo>
                  <a:close/>
                </a:path>
              </a:pathLst>
            </a:custGeom>
            <a:solidFill>
              <a:srgbClr val="007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s-ES" altLang="en-US" sz="800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DEPENDE DE SQL</a:t>
              </a:r>
              <a:endParaRPr lang="es-ES" altLang="en-US" sz="800" dirty="0">
                <a:solidFill>
                  <a:srgbClr val="00B0F0"/>
                </a:solidFill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1D3E434B-6A84-794A-B505-C0B7031DC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277" y="3730026"/>
              <a:ext cx="1089083" cy="253739"/>
            </a:xfrm>
            <a:custGeom>
              <a:avLst/>
              <a:gdLst>
                <a:gd name="T0" fmla="*/ 469 w 469"/>
                <a:gd name="T1" fmla="*/ 145 h 175"/>
                <a:gd name="T2" fmla="*/ 439 w 469"/>
                <a:gd name="T3" fmla="*/ 175 h 175"/>
                <a:gd name="T4" fmla="*/ 31 w 469"/>
                <a:gd name="T5" fmla="*/ 175 h 175"/>
                <a:gd name="T6" fmla="*/ 0 w 469"/>
                <a:gd name="T7" fmla="*/ 145 h 175"/>
                <a:gd name="T8" fmla="*/ 0 w 469"/>
                <a:gd name="T9" fmla="*/ 30 h 175"/>
                <a:gd name="T10" fmla="*/ 31 w 469"/>
                <a:gd name="T11" fmla="*/ 0 h 175"/>
                <a:gd name="T12" fmla="*/ 439 w 469"/>
                <a:gd name="T13" fmla="*/ 0 h 175"/>
                <a:gd name="T14" fmla="*/ 469 w 469"/>
                <a:gd name="T15" fmla="*/ 30 h 175"/>
                <a:gd name="T16" fmla="*/ 469 w 469"/>
                <a:gd name="T17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175">
                  <a:moveTo>
                    <a:pt x="469" y="145"/>
                  </a:moveTo>
                  <a:cubicBezTo>
                    <a:pt x="469" y="162"/>
                    <a:pt x="456" y="175"/>
                    <a:pt x="439" y="175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14" y="175"/>
                    <a:pt x="0" y="162"/>
                    <a:pt x="0" y="14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39" y="0"/>
                    <a:pt x="439" y="0"/>
                    <a:pt x="439" y="0"/>
                  </a:cubicBezTo>
                  <a:cubicBezTo>
                    <a:pt x="456" y="0"/>
                    <a:pt x="469" y="13"/>
                    <a:pt x="469" y="30"/>
                  </a:cubicBezTo>
                  <a:lnTo>
                    <a:pt x="469" y="145"/>
                  </a:lnTo>
                  <a:close/>
                </a:path>
              </a:pathLst>
            </a:custGeom>
            <a:solidFill>
              <a:srgbClr val="007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algn="ctr" defTabSz="914225"/>
              <a:r>
                <a:rPr lang="es-ES" altLang="en-US" sz="800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DEPENDE DE SQL</a:t>
              </a:r>
              <a:endParaRPr lang="es-ES" altLang="en-US" sz="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459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Segoe Pro Display Light</vt:lpstr>
      <vt:lpstr>Segoe UI</vt:lpstr>
      <vt:lpstr>Segoe UI Semibold</vt:lpstr>
      <vt:lpstr>Titillium</vt:lpstr>
      <vt:lpstr>Wingdings</vt:lpstr>
      <vt:lpstr>Tema de Office</vt:lpstr>
      <vt:lpstr>PowerPoint Presentation</vt:lpstr>
      <vt:lpstr>PowerPoint Presentation</vt:lpstr>
      <vt:lpstr>Sponsors</vt:lpstr>
      <vt:lpstr>¿Qué veremos?</vt:lpstr>
      <vt:lpstr>ARM</vt:lpstr>
      <vt:lpstr>¿Cómo funciona?</vt:lpstr>
      <vt:lpstr>Beneficios de ARM</vt:lpstr>
      <vt:lpstr>Grupos de recursos</vt:lpstr>
      <vt:lpstr>Plantillas/Templates</vt:lpstr>
      <vt:lpstr>ARM con Visual Studio</vt:lpstr>
      <vt:lpstr>Template</vt:lpstr>
      <vt:lpstr>Template</vt:lpstr>
      <vt:lpstr>Template</vt:lpstr>
      <vt:lpstr>Template</vt:lpstr>
      <vt:lpstr>Funciones</vt:lpstr>
      <vt:lpstr>Funciones</vt:lpstr>
      <vt:lpstr>Funciones</vt:lpstr>
      <vt:lpstr>Funciones</vt:lpstr>
      <vt:lpstr>Limitaciones</vt:lpstr>
      <vt:lpstr>Third Party Tools</vt:lpstr>
      <vt:lpstr>Tips</vt:lpstr>
      <vt:lpstr>Links de interés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José Rafael Ramón Navarro</cp:lastModifiedBy>
  <cp:revision>21</cp:revision>
  <dcterms:created xsi:type="dcterms:W3CDTF">2018-11-16T16:29:33Z</dcterms:created>
  <dcterms:modified xsi:type="dcterms:W3CDTF">2019-09-27T07:45:42Z</dcterms:modified>
</cp:coreProperties>
</file>